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ed Hat Display SemiBold"/>
      <p:regular r:id="rId41"/>
      <p:bold r:id="rId42"/>
      <p:italic r:id="rId43"/>
      <p:boldItalic r:id="rId44"/>
    </p:embeddedFont>
    <p:embeddedFont>
      <p:font typeface="Rammetto One"/>
      <p:regular r:id="rId45"/>
    </p:embeddedFont>
    <p:embeddedFont>
      <p:font typeface="Platypi Medium"/>
      <p:regular r:id="rId46"/>
      <p:bold r:id="rId47"/>
      <p:italic r:id="rId48"/>
      <p:boldItalic r:id="rId49"/>
    </p:embeddedFont>
    <p:embeddedFont>
      <p:font typeface="Bungee"/>
      <p:regular r:id="rId50"/>
    </p:embeddedFont>
    <p:embeddedFont>
      <p:font typeface="Platypi"/>
      <p:regular r:id="rId51"/>
      <p:bold r:id="rId52"/>
      <p:italic r:id="rId53"/>
      <p:boldItalic r:id="rId54"/>
    </p:embeddedFont>
    <p:embeddedFont>
      <p:font typeface="Sora"/>
      <p:regular r:id="rId55"/>
      <p:bold r:id="rId56"/>
    </p:embeddedFont>
    <p:embeddedFont>
      <p:font typeface="IBM Plex Sans"/>
      <p:regular r:id="rId57"/>
      <p:bold r:id="rId58"/>
      <p:italic r:id="rId59"/>
      <p:boldItalic r:id="rId60"/>
    </p:embeddedFont>
    <p:embeddedFont>
      <p:font typeface="Sora SemiBold"/>
      <p:regular r:id="rId61"/>
      <p:bold r:id="rId62"/>
    </p:embeddedFont>
    <p:embeddedFont>
      <p:font typeface="IBM Plex Sans Medium"/>
      <p:regular r:id="rId63"/>
      <p:bold r:id="rId64"/>
      <p:italic r:id="rId65"/>
      <p:boldItalic r:id="rId66"/>
    </p:embeddedFont>
    <p:embeddedFont>
      <p:font typeface="Sora Light"/>
      <p:regular r:id="rId67"/>
      <p:bold r:id="rId68"/>
    </p:embeddedFont>
    <p:embeddedFont>
      <p:font typeface="Red Hat Display"/>
      <p:regular r:id="rId69"/>
      <p:bold r:id="rId70"/>
      <p:italic r:id="rId71"/>
      <p:boldItalic r:id="rId72"/>
    </p:embeddedFont>
    <p:embeddedFont>
      <p:font typeface="Sora ExtraLight"/>
      <p:regular r:id="rId73"/>
      <p:bold r:id="rId74"/>
    </p:embeddedFont>
    <p:embeddedFont>
      <p:font typeface="Sora Medium"/>
      <p:regular r:id="rId75"/>
      <p:bold r:id="rId76"/>
    </p:embeddedFont>
    <p:embeddedFont>
      <p:font typeface="IBM Plex Sans SemiBold"/>
      <p:regular r:id="rId77"/>
      <p:bold r:id="rId78"/>
      <p:italic r:id="rId79"/>
      <p:boldItalic r:id="rId80"/>
    </p:embeddedFont>
    <p:embeddedFont>
      <p:font typeface="Karla"/>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Karla-boldItalic.fntdata"/><Relationship Id="rId83" Type="http://schemas.openxmlformats.org/officeDocument/2006/relationships/font" Target="fonts/Karla-italic.fntdata"/><Relationship Id="rId42" Type="http://schemas.openxmlformats.org/officeDocument/2006/relationships/font" Target="fonts/RedHatDisplaySemiBold-bold.fntdata"/><Relationship Id="rId41" Type="http://schemas.openxmlformats.org/officeDocument/2006/relationships/font" Target="fonts/RedHatDisplaySemiBold-regular.fntdata"/><Relationship Id="rId44" Type="http://schemas.openxmlformats.org/officeDocument/2006/relationships/font" Target="fonts/RedHatDisplaySemiBold-boldItalic.fntdata"/><Relationship Id="rId43" Type="http://schemas.openxmlformats.org/officeDocument/2006/relationships/font" Target="fonts/RedHatDisplaySemiBold-italic.fntdata"/><Relationship Id="rId46" Type="http://schemas.openxmlformats.org/officeDocument/2006/relationships/font" Target="fonts/PlatypiMedium-regular.fntdata"/><Relationship Id="rId45" Type="http://schemas.openxmlformats.org/officeDocument/2006/relationships/font" Target="fonts/RammettoOne-regular.fntdata"/><Relationship Id="rId80" Type="http://schemas.openxmlformats.org/officeDocument/2006/relationships/font" Target="fonts/IBMPlexSansSemiBold-boldItalic.fntdata"/><Relationship Id="rId82" Type="http://schemas.openxmlformats.org/officeDocument/2006/relationships/font" Target="fonts/Karla-bold.fntdata"/><Relationship Id="rId81" Type="http://schemas.openxmlformats.org/officeDocument/2006/relationships/font" Target="fonts/Karl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latypiMedium-italic.fntdata"/><Relationship Id="rId47" Type="http://schemas.openxmlformats.org/officeDocument/2006/relationships/font" Target="fonts/PlatypiMedium-bold.fntdata"/><Relationship Id="rId49" Type="http://schemas.openxmlformats.org/officeDocument/2006/relationships/font" Target="fonts/Platypi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SoraExtraLight-regular.fntdata"/><Relationship Id="rId72" Type="http://schemas.openxmlformats.org/officeDocument/2006/relationships/font" Target="fonts/RedHatDisplay-boldItalic.fntdata"/><Relationship Id="rId31" Type="http://schemas.openxmlformats.org/officeDocument/2006/relationships/slide" Target="slides/slide26.xml"/><Relationship Id="rId75" Type="http://schemas.openxmlformats.org/officeDocument/2006/relationships/font" Target="fonts/SoraMedium-regular.fntdata"/><Relationship Id="rId30" Type="http://schemas.openxmlformats.org/officeDocument/2006/relationships/slide" Target="slides/slide25.xml"/><Relationship Id="rId74" Type="http://schemas.openxmlformats.org/officeDocument/2006/relationships/font" Target="fonts/SoraExtraLight-bold.fntdata"/><Relationship Id="rId33" Type="http://schemas.openxmlformats.org/officeDocument/2006/relationships/slide" Target="slides/slide28.xml"/><Relationship Id="rId77" Type="http://schemas.openxmlformats.org/officeDocument/2006/relationships/font" Target="fonts/IBMPlexSansSemiBold-regular.fntdata"/><Relationship Id="rId32" Type="http://schemas.openxmlformats.org/officeDocument/2006/relationships/slide" Target="slides/slide27.xml"/><Relationship Id="rId76" Type="http://schemas.openxmlformats.org/officeDocument/2006/relationships/font" Target="fonts/SoraMedium-bold.fntdata"/><Relationship Id="rId35" Type="http://schemas.openxmlformats.org/officeDocument/2006/relationships/slide" Target="slides/slide30.xml"/><Relationship Id="rId79" Type="http://schemas.openxmlformats.org/officeDocument/2006/relationships/font" Target="fonts/IBMPlexSansSemiBold-italic.fntdata"/><Relationship Id="rId34" Type="http://schemas.openxmlformats.org/officeDocument/2006/relationships/slide" Target="slides/slide29.xml"/><Relationship Id="rId78" Type="http://schemas.openxmlformats.org/officeDocument/2006/relationships/font" Target="fonts/IBMPlexSansSemiBold-bold.fntdata"/><Relationship Id="rId71" Type="http://schemas.openxmlformats.org/officeDocument/2006/relationships/font" Target="fonts/RedHatDisplay-italic.fntdata"/><Relationship Id="rId70" Type="http://schemas.openxmlformats.org/officeDocument/2006/relationships/font" Target="fonts/RedHatDisplay-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raSemiBold-bold.fntdata"/><Relationship Id="rId61" Type="http://schemas.openxmlformats.org/officeDocument/2006/relationships/font" Target="fonts/SoraSemiBold-regular.fntdata"/><Relationship Id="rId20" Type="http://schemas.openxmlformats.org/officeDocument/2006/relationships/slide" Target="slides/slide15.xml"/><Relationship Id="rId64" Type="http://schemas.openxmlformats.org/officeDocument/2006/relationships/font" Target="fonts/IBMPlexSansMedium-bold.fntdata"/><Relationship Id="rId63" Type="http://schemas.openxmlformats.org/officeDocument/2006/relationships/font" Target="fonts/IBMPlexSansMedium-regular.fntdata"/><Relationship Id="rId22" Type="http://schemas.openxmlformats.org/officeDocument/2006/relationships/slide" Target="slides/slide17.xml"/><Relationship Id="rId66" Type="http://schemas.openxmlformats.org/officeDocument/2006/relationships/font" Target="fonts/IBMPlexSansMedium-boldItalic.fntdata"/><Relationship Id="rId21" Type="http://schemas.openxmlformats.org/officeDocument/2006/relationships/slide" Target="slides/slide16.xml"/><Relationship Id="rId65" Type="http://schemas.openxmlformats.org/officeDocument/2006/relationships/font" Target="fonts/IBMPlexSansMedium-italic.fntdata"/><Relationship Id="rId24" Type="http://schemas.openxmlformats.org/officeDocument/2006/relationships/slide" Target="slides/slide19.xml"/><Relationship Id="rId68" Type="http://schemas.openxmlformats.org/officeDocument/2006/relationships/font" Target="fonts/SoraLight-bold.fntdata"/><Relationship Id="rId23" Type="http://schemas.openxmlformats.org/officeDocument/2006/relationships/slide" Target="slides/slide18.xml"/><Relationship Id="rId67" Type="http://schemas.openxmlformats.org/officeDocument/2006/relationships/font" Target="fonts/SoraLight-regular.fntdata"/><Relationship Id="rId60" Type="http://schemas.openxmlformats.org/officeDocument/2006/relationships/font" Target="fonts/IBMPlexSans-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edHatDisplay-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latypi-regular.fntdata"/><Relationship Id="rId50" Type="http://schemas.openxmlformats.org/officeDocument/2006/relationships/font" Target="fonts/Bungee-regular.fntdata"/><Relationship Id="rId53" Type="http://schemas.openxmlformats.org/officeDocument/2006/relationships/font" Target="fonts/Platypi-italic.fntdata"/><Relationship Id="rId52" Type="http://schemas.openxmlformats.org/officeDocument/2006/relationships/font" Target="fonts/Platypi-bold.fntdata"/><Relationship Id="rId11" Type="http://schemas.openxmlformats.org/officeDocument/2006/relationships/slide" Target="slides/slide6.xml"/><Relationship Id="rId55" Type="http://schemas.openxmlformats.org/officeDocument/2006/relationships/font" Target="fonts/Sora-regular.fntdata"/><Relationship Id="rId10" Type="http://schemas.openxmlformats.org/officeDocument/2006/relationships/slide" Target="slides/slide5.xml"/><Relationship Id="rId54" Type="http://schemas.openxmlformats.org/officeDocument/2006/relationships/font" Target="fonts/Platypi-boldItalic.fntdata"/><Relationship Id="rId13" Type="http://schemas.openxmlformats.org/officeDocument/2006/relationships/slide" Target="slides/slide8.xml"/><Relationship Id="rId57" Type="http://schemas.openxmlformats.org/officeDocument/2006/relationships/font" Target="fonts/IBMPlexSans-regular.fntdata"/><Relationship Id="rId12" Type="http://schemas.openxmlformats.org/officeDocument/2006/relationships/slide" Target="slides/slide7.xml"/><Relationship Id="rId56" Type="http://schemas.openxmlformats.org/officeDocument/2006/relationships/font" Target="fonts/Sora-bold.fntdata"/><Relationship Id="rId15" Type="http://schemas.openxmlformats.org/officeDocument/2006/relationships/slide" Target="slides/slide10.xml"/><Relationship Id="rId59" Type="http://schemas.openxmlformats.org/officeDocument/2006/relationships/font" Target="fonts/IBMPlexSans-italic.fntdata"/><Relationship Id="rId14" Type="http://schemas.openxmlformats.org/officeDocument/2006/relationships/slide" Target="slides/slide9.xml"/><Relationship Id="rId58" Type="http://schemas.openxmlformats.org/officeDocument/2006/relationships/font" Target="fonts/IBMPlex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81303646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81303646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9d4e2cef5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9d4e2cef5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39d4e2cef5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39d4e2cef5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39d4e2cef5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39d4e2cef5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9d4e2cef5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9d4e2cef5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9d4e2cef5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9d4e2cef5f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39d4e2cef5f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39d4e2cef5f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9d4e2cef5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9d4e2cef5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9d4e2cef5f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9d4e2cef5f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39d4e2cef5f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39d4e2cef5f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9d4e2cef5f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9d4e2cef5f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3813b8c40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3813b8c40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9d4e2cef5f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9d4e2cef5f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a90ceea5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a90ceea5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3a9115e66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3a9115e66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3a91f05b7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3a91f05b7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a90ceea5e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3a90ceea5e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3a9115e666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3a9115e666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3a91f05b77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3a91f05b77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3a9115e666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3a9115e666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3a9115e6664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3a9115e6664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3a9115e666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a9115e666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3813036464c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3813036464c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3a91f05b77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3a91f05b77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3a91f05b77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3a91f05b77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a91f05b775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a91f05b77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3a9115e6664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3a9115e6664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3a91f05b775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3a91f05b775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39d4e2cef5f_1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39d4e2cef5f_1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3813036464c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3813036464c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813036464c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813036464c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3813036464c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3813036464c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3813036464c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3813036464c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813036464c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813036464c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39d4e2cef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39d4e2cef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2">
  <p:cSld name="BLANK_2">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idx="1" type="subTitle"/>
          </p:nvPr>
        </p:nvSpPr>
        <p:spPr>
          <a:xfrm>
            <a:off x="130200" y="4291350"/>
            <a:ext cx="4922100" cy="7392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1" name="Google Shape;11;p2"/>
          <p:cNvSpPr/>
          <p:nvPr/>
        </p:nvSpPr>
        <p:spPr>
          <a:xfrm rot="-900003">
            <a:off x="2618331" y="-723216"/>
            <a:ext cx="4001240" cy="1687704"/>
          </a:xfrm>
          <a:prstGeom prst="chord">
            <a:avLst>
              <a:gd fmla="val 694140" name="adj1"/>
              <a:gd fmla="val 11948531"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 name="Google Shape;12;p2"/>
          <p:cNvSpPr txBox="1"/>
          <p:nvPr>
            <p:ph idx="2" type="subTitle"/>
          </p:nvPr>
        </p:nvSpPr>
        <p:spPr>
          <a:xfrm>
            <a:off x="138475" y="228600"/>
            <a:ext cx="21645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13" name="Google Shape;13;p2"/>
          <p:cNvSpPr/>
          <p:nvPr/>
        </p:nvSpPr>
        <p:spPr>
          <a:xfrm>
            <a:off x="228600" y="4445350"/>
            <a:ext cx="4823700" cy="2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14" name="Google Shape;14;p2"/>
          <p:cNvGrpSpPr/>
          <p:nvPr/>
        </p:nvGrpSpPr>
        <p:grpSpPr>
          <a:xfrm flipH="1" rot="10800000">
            <a:off x="4395238" y="-11"/>
            <a:ext cx="4748757" cy="2797859"/>
            <a:chOff x="3200875" y="1642950"/>
            <a:chExt cx="5970275" cy="3517550"/>
          </a:xfrm>
        </p:grpSpPr>
        <p:sp>
          <p:nvSpPr>
            <p:cNvPr id="15" name="Google Shape;15;p2"/>
            <p:cNvSpPr/>
            <p:nvPr/>
          </p:nvSpPr>
          <p:spPr>
            <a:xfrm>
              <a:off x="4208325" y="1644500"/>
              <a:ext cx="4962825" cy="3516000"/>
            </a:xfrm>
            <a:custGeom>
              <a:rect b="b" l="l" r="r" t="t"/>
              <a:pathLst>
                <a:path extrusionOk="0" h="140640" w="198513">
                  <a:moveTo>
                    <a:pt x="31387" y="0"/>
                  </a:moveTo>
                  <a:lnTo>
                    <a:pt x="0" y="140640"/>
                  </a:lnTo>
                  <a:lnTo>
                    <a:pt x="198513" y="140640"/>
                  </a:lnTo>
                  <a:lnTo>
                    <a:pt x="198513" y="6370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p:spPr>
        </p:sp>
        <p:sp>
          <p:nvSpPr>
            <p:cNvPr id="16" name="Google Shape;16;p2"/>
            <p:cNvSpPr/>
            <p:nvPr/>
          </p:nvSpPr>
          <p:spPr>
            <a:xfrm>
              <a:off x="3200875" y="1642950"/>
              <a:ext cx="1795975" cy="3517550"/>
            </a:xfrm>
            <a:custGeom>
              <a:rect b="b" l="l" r="r" t="t"/>
              <a:pathLst>
                <a:path extrusionOk="0" h="140702" w="71839">
                  <a:moveTo>
                    <a:pt x="71839" y="0"/>
                  </a:moveTo>
                  <a:lnTo>
                    <a:pt x="40808" y="140702"/>
                  </a:lnTo>
                  <a:lnTo>
                    <a:pt x="0" y="140702"/>
                  </a:lnTo>
                  <a:close/>
                </a:path>
              </a:pathLst>
            </a:custGeom>
            <a:solidFill>
              <a:schemeClr val="accent5"/>
            </a:solidFill>
            <a:ln>
              <a:noFill/>
            </a:ln>
          </p:spPr>
        </p:sp>
      </p:grpSp>
      <p:grpSp>
        <p:nvGrpSpPr>
          <p:cNvPr id="17" name="Google Shape;17;p2"/>
          <p:cNvGrpSpPr/>
          <p:nvPr/>
        </p:nvGrpSpPr>
        <p:grpSpPr>
          <a:xfrm flipH="1">
            <a:off x="6309311" y="2793726"/>
            <a:ext cx="2834695" cy="1890116"/>
            <a:chOff x="312900" y="2793625"/>
            <a:chExt cx="2221200" cy="1481050"/>
          </a:xfrm>
        </p:grpSpPr>
        <p:grpSp>
          <p:nvGrpSpPr>
            <p:cNvPr id="18" name="Google Shape;18;p2"/>
            <p:cNvGrpSpPr/>
            <p:nvPr/>
          </p:nvGrpSpPr>
          <p:grpSpPr>
            <a:xfrm>
              <a:off x="312900" y="2793625"/>
              <a:ext cx="1851000" cy="1481050"/>
              <a:chOff x="461225" y="3249175"/>
              <a:chExt cx="1851000" cy="1481050"/>
            </a:xfrm>
          </p:grpSpPr>
          <p:grpSp>
            <p:nvGrpSpPr>
              <p:cNvPr id="19" name="Google Shape;19;p2"/>
              <p:cNvGrpSpPr/>
              <p:nvPr/>
            </p:nvGrpSpPr>
            <p:grpSpPr>
              <a:xfrm>
                <a:off x="461225" y="3249175"/>
                <a:ext cx="1851000" cy="370200"/>
                <a:chOff x="461225" y="3249175"/>
                <a:chExt cx="1851000" cy="370200"/>
              </a:xfrm>
            </p:grpSpPr>
            <p:sp>
              <p:nvSpPr>
                <p:cNvPr id="20" name="Google Shape;20;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 name="Google Shape;21;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 name="Google Shape;2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 name="Google Shape;23;p2"/>
              <p:cNvGrpSpPr/>
              <p:nvPr/>
            </p:nvGrpSpPr>
            <p:grpSpPr>
              <a:xfrm>
                <a:off x="461225" y="3619500"/>
                <a:ext cx="1480800" cy="370200"/>
                <a:chOff x="461225" y="3249175"/>
                <a:chExt cx="1480800" cy="370200"/>
              </a:xfrm>
            </p:grpSpPr>
            <p:sp>
              <p:nvSpPr>
                <p:cNvPr id="24" name="Google Shape;2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5" name="Google Shape;25;p2"/>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6" name="Google Shape;26;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7" name="Google Shape;27;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8" name="Google Shape;28;p2"/>
              <p:cNvGrpSpPr/>
              <p:nvPr/>
            </p:nvGrpSpPr>
            <p:grpSpPr>
              <a:xfrm>
                <a:off x="461225" y="3989700"/>
                <a:ext cx="1851000" cy="370200"/>
                <a:chOff x="461225" y="3249175"/>
                <a:chExt cx="1851000" cy="370200"/>
              </a:xfrm>
            </p:grpSpPr>
            <p:sp>
              <p:nvSpPr>
                <p:cNvPr id="29" name="Google Shape;29;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 name="Google Shape;30;p2"/>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1" name="Google Shape;31;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 name="Google Shape;32;p2"/>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3" name="Google Shape;33;p2"/>
              <p:cNvGrpSpPr/>
              <p:nvPr/>
            </p:nvGrpSpPr>
            <p:grpSpPr>
              <a:xfrm>
                <a:off x="461225" y="4360025"/>
                <a:ext cx="1480800" cy="370200"/>
                <a:chOff x="461225" y="3249175"/>
                <a:chExt cx="1480800" cy="370200"/>
              </a:xfrm>
            </p:grpSpPr>
            <p:sp>
              <p:nvSpPr>
                <p:cNvPr id="34" name="Google Shape;34;p2"/>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 name="Google Shape;35;p2"/>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6" name="Google Shape;36;p2"/>
            <p:cNvSpPr/>
            <p:nvPr/>
          </p:nvSpPr>
          <p:spPr>
            <a:xfrm>
              <a:off x="2163900" y="390358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37" name="Google Shape;37;p2"/>
          <p:cNvSpPr txBox="1"/>
          <p:nvPr>
            <p:ph type="title"/>
          </p:nvPr>
        </p:nvSpPr>
        <p:spPr>
          <a:xfrm>
            <a:off x="74600" y="2891050"/>
            <a:ext cx="5876700" cy="1440000"/>
          </a:xfrm>
          <a:prstGeom prst="rect">
            <a:avLst/>
          </a:prstGeom>
        </p:spPr>
        <p:txBody>
          <a:bodyPr anchorCtr="0" anchor="b" bIns="91425" lIns="91425" spcFirstLastPara="1" rIns="91425" wrap="square" tIns="91425">
            <a:noAutofit/>
          </a:bodyPr>
          <a:lstStyle>
            <a:lvl1pPr lvl="0">
              <a:lnSpc>
                <a:spcPct val="70000"/>
              </a:lnSpc>
              <a:spcBef>
                <a:spcPts val="0"/>
              </a:spcBef>
              <a:spcAft>
                <a:spcPts val="0"/>
              </a:spcAft>
              <a:buNone/>
              <a:defRPr sz="5500">
                <a:solidFill>
                  <a:schemeClr val="dk1"/>
                </a:solidFill>
              </a:defRPr>
            </a:lvl1pPr>
            <a:lvl2pPr lvl="1">
              <a:spcBef>
                <a:spcPts val="0"/>
              </a:spcBef>
              <a:spcAft>
                <a:spcPts val="0"/>
              </a:spcAft>
              <a:buClr>
                <a:schemeClr val="dk1"/>
              </a:buClr>
              <a:buSzPts val="5500"/>
              <a:buFont typeface="IBM Plex Sans"/>
              <a:buNone/>
              <a:defRPr sz="5500">
                <a:solidFill>
                  <a:schemeClr val="dk1"/>
                </a:solidFill>
              </a:defRPr>
            </a:lvl2pPr>
            <a:lvl3pPr lvl="2">
              <a:spcBef>
                <a:spcPts val="0"/>
              </a:spcBef>
              <a:spcAft>
                <a:spcPts val="0"/>
              </a:spcAft>
              <a:buClr>
                <a:schemeClr val="dk1"/>
              </a:buClr>
              <a:buSzPts val="5500"/>
              <a:buFont typeface="IBM Plex Sans"/>
              <a:buNone/>
              <a:defRPr sz="5500">
                <a:solidFill>
                  <a:schemeClr val="dk1"/>
                </a:solidFill>
              </a:defRPr>
            </a:lvl3pPr>
            <a:lvl4pPr lvl="3">
              <a:spcBef>
                <a:spcPts val="0"/>
              </a:spcBef>
              <a:spcAft>
                <a:spcPts val="0"/>
              </a:spcAft>
              <a:buClr>
                <a:schemeClr val="dk1"/>
              </a:buClr>
              <a:buSzPts val="5500"/>
              <a:buFont typeface="IBM Plex Sans"/>
              <a:buNone/>
              <a:defRPr sz="5500">
                <a:solidFill>
                  <a:schemeClr val="dk1"/>
                </a:solidFill>
              </a:defRPr>
            </a:lvl4pPr>
            <a:lvl5pPr lvl="4">
              <a:spcBef>
                <a:spcPts val="0"/>
              </a:spcBef>
              <a:spcAft>
                <a:spcPts val="0"/>
              </a:spcAft>
              <a:buClr>
                <a:schemeClr val="dk1"/>
              </a:buClr>
              <a:buSzPts val="5500"/>
              <a:buFont typeface="IBM Plex Sans"/>
              <a:buNone/>
              <a:defRPr sz="5500">
                <a:solidFill>
                  <a:schemeClr val="dk1"/>
                </a:solidFill>
              </a:defRPr>
            </a:lvl5pPr>
            <a:lvl6pPr lvl="5">
              <a:spcBef>
                <a:spcPts val="0"/>
              </a:spcBef>
              <a:spcAft>
                <a:spcPts val="0"/>
              </a:spcAft>
              <a:buClr>
                <a:schemeClr val="dk1"/>
              </a:buClr>
              <a:buSzPts val="5500"/>
              <a:buFont typeface="IBM Plex Sans"/>
              <a:buNone/>
              <a:defRPr sz="5500">
                <a:solidFill>
                  <a:schemeClr val="dk1"/>
                </a:solidFill>
              </a:defRPr>
            </a:lvl6pPr>
            <a:lvl7pPr lvl="6">
              <a:spcBef>
                <a:spcPts val="0"/>
              </a:spcBef>
              <a:spcAft>
                <a:spcPts val="0"/>
              </a:spcAft>
              <a:buClr>
                <a:schemeClr val="dk1"/>
              </a:buClr>
              <a:buSzPts val="5500"/>
              <a:buFont typeface="IBM Plex Sans"/>
              <a:buNone/>
              <a:defRPr sz="5500">
                <a:solidFill>
                  <a:schemeClr val="dk1"/>
                </a:solidFill>
              </a:defRPr>
            </a:lvl7pPr>
            <a:lvl8pPr lvl="7">
              <a:spcBef>
                <a:spcPts val="0"/>
              </a:spcBef>
              <a:spcAft>
                <a:spcPts val="0"/>
              </a:spcAft>
              <a:buClr>
                <a:schemeClr val="dk1"/>
              </a:buClr>
              <a:buSzPts val="5500"/>
              <a:buFont typeface="IBM Plex Sans"/>
              <a:buNone/>
              <a:defRPr sz="5500">
                <a:solidFill>
                  <a:schemeClr val="dk1"/>
                </a:solidFill>
              </a:defRPr>
            </a:lvl8pPr>
            <a:lvl9pPr lvl="8">
              <a:spcBef>
                <a:spcPts val="0"/>
              </a:spcBef>
              <a:spcAft>
                <a:spcPts val="0"/>
              </a:spcAft>
              <a:buClr>
                <a:schemeClr val="dk1"/>
              </a:buClr>
              <a:buSzPts val="5500"/>
              <a:buFont typeface="IBM Plex Sans"/>
              <a:buNone/>
              <a:defRPr sz="55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CUSTOM_2">
    <p:spTree>
      <p:nvGrpSpPr>
        <p:cNvPr id="242" name="Shape 242"/>
        <p:cNvGrpSpPr/>
        <p:nvPr/>
      </p:nvGrpSpPr>
      <p:grpSpPr>
        <a:xfrm>
          <a:off x="0" y="0"/>
          <a:ext cx="0" cy="0"/>
          <a:chOff x="0" y="0"/>
          <a:chExt cx="0" cy="0"/>
        </a:xfrm>
      </p:grpSpPr>
      <p:sp>
        <p:nvSpPr>
          <p:cNvPr id="243" name="Google Shape;243;p1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4" name="Google Shape;244;p11"/>
          <p:cNvSpPr txBox="1"/>
          <p:nvPr>
            <p:ph idx="2" type="title"/>
          </p:nvPr>
        </p:nvSpPr>
        <p:spPr>
          <a:xfrm>
            <a:off x="115025" y="502775"/>
            <a:ext cx="54000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grpSp>
        <p:nvGrpSpPr>
          <p:cNvPr id="245" name="Google Shape;245;p11"/>
          <p:cNvGrpSpPr/>
          <p:nvPr/>
        </p:nvGrpSpPr>
        <p:grpSpPr>
          <a:xfrm flipH="1" rot="10800000">
            <a:off x="6179902" y="24"/>
            <a:ext cx="2963226" cy="1495659"/>
            <a:chOff x="4306084" y="2701610"/>
            <a:chExt cx="4837921" cy="2441893"/>
          </a:xfrm>
        </p:grpSpPr>
        <p:sp>
          <p:nvSpPr>
            <p:cNvPr id="246" name="Google Shape;246;p11"/>
            <p:cNvSpPr/>
            <p:nvPr/>
          </p:nvSpPr>
          <p:spPr>
            <a:xfrm>
              <a:off x="4306084" y="4485495"/>
              <a:ext cx="4837921" cy="658008"/>
            </a:xfrm>
            <a:custGeom>
              <a:rect b="b" l="l" r="r" t="t"/>
              <a:pathLst>
                <a:path extrusionOk="0" fill="none" h="12217" w="89824">
                  <a:moveTo>
                    <a:pt x="85826" y="0"/>
                  </a:moveTo>
                  <a:lnTo>
                    <a:pt x="85826" y="0"/>
                  </a:lnTo>
                  <a:lnTo>
                    <a:pt x="85045" y="291"/>
                  </a:lnTo>
                  <a:lnTo>
                    <a:pt x="84218" y="581"/>
                  </a:lnTo>
                  <a:lnTo>
                    <a:pt x="83370" y="871"/>
                  </a:lnTo>
                  <a:lnTo>
                    <a:pt x="82476" y="1139"/>
                  </a:lnTo>
                  <a:lnTo>
                    <a:pt x="81538" y="1430"/>
                  </a:lnTo>
                  <a:lnTo>
                    <a:pt x="80578" y="1697"/>
                  </a:lnTo>
                  <a:lnTo>
                    <a:pt x="79596" y="1943"/>
                  </a:lnTo>
                  <a:lnTo>
                    <a:pt x="78568" y="2189"/>
                  </a:lnTo>
                  <a:lnTo>
                    <a:pt x="77496" y="2434"/>
                  </a:lnTo>
                  <a:lnTo>
                    <a:pt x="76424" y="2680"/>
                  </a:lnTo>
                  <a:lnTo>
                    <a:pt x="75308" y="2903"/>
                  </a:lnTo>
                  <a:lnTo>
                    <a:pt x="74146" y="3104"/>
                  </a:lnTo>
                  <a:lnTo>
                    <a:pt x="71779" y="3529"/>
                  </a:lnTo>
                  <a:lnTo>
                    <a:pt x="69278" y="3886"/>
                  </a:lnTo>
                  <a:lnTo>
                    <a:pt x="66709" y="4221"/>
                  </a:lnTo>
                  <a:lnTo>
                    <a:pt x="64029" y="4511"/>
                  </a:lnTo>
                  <a:lnTo>
                    <a:pt x="61260" y="4779"/>
                  </a:lnTo>
                  <a:lnTo>
                    <a:pt x="58424" y="4980"/>
                  </a:lnTo>
                  <a:lnTo>
                    <a:pt x="55498" y="5159"/>
                  </a:lnTo>
                  <a:lnTo>
                    <a:pt x="52506" y="5271"/>
                  </a:lnTo>
                  <a:lnTo>
                    <a:pt x="49468" y="5338"/>
                  </a:lnTo>
                  <a:lnTo>
                    <a:pt x="46364" y="5382"/>
                  </a:lnTo>
                  <a:lnTo>
                    <a:pt x="46364" y="5382"/>
                  </a:lnTo>
                  <a:lnTo>
                    <a:pt x="43260" y="5338"/>
                  </a:lnTo>
                  <a:lnTo>
                    <a:pt x="40200" y="5271"/>
                  </a:lnTo>
                  <a:lnTo>
                    <a:pt x="37208" y="5159"/>
                  </a:lnTo>
                  <a:lnTo>
                    <a:pt x="34304" y="4980"/>
                  </a:lnTo>
                  <a:lnTo>
                    <a:pt x="31446" y="4779"/>
                  </a:lnTo>
                  <a:lnTo>
                    <a:pt x="28676" y="4511"/>
                  </a:lnTo>
                  <a:lnTo>
                    <a:pt x="25996" y="4221"/>
                  </a:lnTo>
                  <a:lnTo>
                    <a:pt x="23428" y="3886"/>
                  </a:lnTo>
                  <a:lnTo>
                    <a:pt x="20927" y="3529"/>
                  </a:lnTo>
                  <a:lnTo>
                    <a:pt x="18560" y="3104"/>
                  </a:lnTo>
                  <a:lnTo>
                    <a:pt x="17421" y="2903"/>
                  </a:lnTo>
                  <a:lnTo>
                    <a:pt x="16282" y="2680"/>
                  </a:lnTo>
                  <a:lnTo>
                    <a:pt x="15210" y="2434"/>
                  </a:lnTo>
                  <a:lnTo>
                    <a:pt x="14138" y="2189"/>
                  </a:lnTo>
                  <a:lnTo>
                    <a:pt x="13110" y="1943"/>
                  </a:lnTo>
                  <a:lnTo>
                    <a:pt x="12128" y="1697"/>
                  </a:lnTo>
                  <a:lnTo>
                    <a:pt x="11167" y="1430"/>
                  </a:lnTo>
                  <a:lnTo>
                    <a:pt x="10229" y="1139"/>
                  </a:lnTo>
                  <a:lnTo>
                    <a:pt x="9336" y="871"/>
                  </a:lnTo>
                  <a:lnTo>
                    <a:pt x="8487" y="581"/>
                  </a:lnTo>
                  <a:lnTo>
                    <a:pt x="7661" y="291"/>
                  </a:lnTo>
                  <a:lnTo>
                    <a:pt x="6879" y="0"/>
                  </a:lnTo>
                  <a:lnTo>
                    <a:pt x="6879" y="0"/>
                  </a:lnTo>
                  <a:lnTo>
                    <a:pt x="6075" y="313"/>
                  </a:lnTo>
                  <a:lnTo>
                    <a:pt x="5338" y="648"/>
                  </a:lnTo>
                  <a:lnTo>
                    <a:pt x="4624" y="983"/>
                  </a:lnTo>
                  <a:lnTo>
                    <a:pt x="3976" y="1340"/>
                  </a:lnTo>
                  <a:lnTo>
                    <a:pt x="3351" y="1697"/>
                  </a:lnTo>
                  <a:lnTo>
                    <a:pt x="2793" y="2055"/>
                  </a:lnTo>
                  <a:lnTo>
                    <a:pt x="2279" y="2412"/>
                  </a:lnTo>
                  <a:lnTo>
                    <a:pt x="1810" y="2792"/>
                  </a:lnTo>
                  <a:lnTo>
                    <a:pt x="1386" y="3171"/>
                  </a:lnTo>
                  <a:lnTo>
                    <a:pt x="1028" y="3551"/>
                  </a:lnTo>
                  <a:lnTo>
                    <a:pt x="716" y="3931"/>
                  </a:lnTo>
                  <a:lnTo>
                    <a:pt x="470" y="4310"/>
                  </a:lnTo>
                  <a:lnTo>
                    <a:pt x="269" y="4712"/>
                  </a:lnTo>
                  <a:lnTo>
                    <a:pt x="180" y="4913"/>
                  </a:lnTo>
                  <a:lnTo>
                    <a:pt x="135" y="5114"/>
                  </a:lnTo>
                  <a:lnTo>
                    <a:pt x="68" y="5315"/>
                  </a:lnTo>
                  <a:lnTo>
                    <a:pt x="46" y="5516"/>
                  </a:lnTo>
                  <a:lnTo>
                    <a:pt x="23" y="5717"/>
                  </a:lnTo>
                  <a:lnTo>
                    <a:pt x="1" y="5918"/>
                  </a:lnTo>
                  <a:lnTo>
                    <a:pt x="1" y="5918"/>
                  </a:lnTo>
                  <a:lnTo>
                    <a:pt x="23" y="6142"/>
                  </a:lnTo>
                  <a:lnTo>
                    <a:pt x="46" y="6365"/>
                  </a:lnTo>
                  <a:lnTo>
                    <a:pt x="90" y="6566"/>
                  </a:lnTo>
                  <a:lnTo>
                    <a:pt x="135" y="6789"/>
                  </a:lnTo>
                  <a:lnTo>
                    <a:pt x="224" y="7013"/>
                  </a:lnTo>
                  <a:lnTo>
                    <a:pt x="314" y="7214"/>
                  </a:lnTo>
                  <a:lnTo>
                    <a:pt x="425" y="7437"/>
                  </a:lnTo>
                  <a:lnTo>
                    <a:pt x="537" y="7638"/>
                  </a:lnTo>
                  <a:lnTo>
                    <a:pt x="671" y="7839"/>
                  </a:lnTo>
                  <a:lnTo>
                    <a:pt x="827" y="8062"/>
                  </a:lnTo>
                  <a:lnTo>
                    <a:pt x="1185" y="8464"/>
                  </a:lnTo>
                  <a:lnTo>
                    <a:pt x="1609" y="8866"/>
                  </a:lnTo>
                  <a:lnTo>
                    <a:pt x="2078" y="9268"/>
                  </a:lnTo>
                  <a:lnTo>
                    <a:pt x="2614" y="9670"/>
                  </a:lnTo>
                  <a:lnTo>
                    <a:pt x="3195" y="10050"/>
                  </a:lnTo>
                  <a:lnTo>
                    <a:pt x="3842" y="10430"/>
                  </a:lnTo>
                  <a:lnTo>
                    <a:pt x="4557" y="10809"/>
                  </a:lnTo>
                  <a:lnTo>
                    <a:pt x="5294" y="11167"/>
                  </a:lnTo>
                  <a:lnTo>
                    <a:pt x="6098" y="11524"/>
                  </a:lnTo>
                  <a:lnTo>
                    <a:pt x="6969" y="11881"/>
                  </a:lnTo>
                  <a:lnTo>
                    <a:pt x="7862" y="12216"/>
                  </a:lnTo>
                  <a:lnTo>
                    <a:pt x="84844" y="12216"/>
                  </a:lnTo>
                  <a:lnTo>
                    <a:pt x="89824" y="9871"/>
                  </a:lnTo>
                  <a:lnTo>
                    <a:pt x="89824" y="1988"/>
                  </a:lnTo>
                  <a:lnTo>
                    <a:pt x="89824" y="1988"/>
                  </a:lnTo>
                  <a:lnTo>
                    <a:pt x="89400" y="1720"/>
                  </a:lnTo>
                  <a:lnTo>
                    <a:pt x="88975" y="1474"/>
                  </a:lnTo>
                  <a:lnTo>
                    <a:pt x="88506" y="1206"/>
                  </a:lnTo>
                  <a:lnTo>
                    <a:pt x="88015" y="961"/>
                  </a:lnTo>
                  <a:lnTo>
                    <a:pt x="87501" y="715"/>
                  </a:lnTo>
                  <a:lnTo>
                    <a:pt x="86965" y="469"/>
                  </a:lnTo>
                  <a:lnTo>
                    <a:pt x="85826" y="0"/>
                  </a:lnTo>
                  <a:lnTo>
                    <a:pt x="8582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7" name="Google Shape;247;p11"/>
            <p:cNvSpPr/>
            <p:nvPr/>
          </p:nvSpPr>
          <p:spPr>
            <a:xfrm>
              <a:off x="4306084" y="3738493"/>
              <a:ext cx="4837921" cy="747038"/>
            </a:xfrm>
            <a:custGeom>
              <a:rect b="b" l="l" r="r" t="t"/>
              <a:pathLst>
                <a:path extrusionOk="0" fill="none" h="13870" w="89824">
                  <a:moveTo>
                    <a:pt x="79372" y="0"/>
                  </a:moveTo>
                  <a:lnTo>
                    <a:pt x="79372" y="0"/>
                  </a:lnTo>
                  <a:lnTo>
                    <a:pt x="77764" y="380"/>
                  </a:lnTo>
                  <a:lnTo>
                    <a:pt x="76067" y="737"/>
                  </a:lnTo>
                  <a:lnTo>
                    <a:pt x="74325" y="1072"/>
                  </a:lnTo>
                  <a:lnTo>
                    <a:pt x="72494" y="1407"/>
                  </a:lnTo>
                  <a:lnTo>
                    <a:pt x="70595" y="1698"/>
                  </a:lnTo>
                  <a:lnTo>
                    <a:pt x="68652" y="1966"/>
                  </a:lnTo>
                  <a:lnTo>
                    <a:pt x="66642" y="2234"/>
                  </a:lnTo>
                  <a:lnTo>
                    <a:pt x="64565" y="2457"/>
                  </a:lnTo>
                  <a:lnTo>
                    <a:pt x="62444" y="2658"/>
                  </a:lnTo>
                  <a:lnTo>
                    <a:pt x="60278" y="2859"/>
                  </a:lnTo>
                  <a:lnTo>
                    <a:pt x="58044" y="3015"/>
                  </a:lnTo>
                  <a:lnTo>
                    <a:pt x="55789" y="3127"/>
                  </a:lnTo>
                  <a:lnTo>
                    <a:pt x="53488" y="3239"/>
                  </a:lnTo>
                  <a:lnTo>
                    <a:pt x="51143" y="3306"/>
                  </a:lnTo>
                  <a:lnTo>
                    <a:pt x="48754" y="3350"/>
                  </a:lnTo>
                  <a:lnTo>
                    <a:pt x="46364" y="3373"/>
                  </a:lnTo>
                  <a:lnTo>
                    <a:pt x="46364" y="3373"/>
                  </a:lnTo>
                  <a:lnTo>
                    <a:pt x="43952" y="3350"/>
                  </a:lnTo>
                  <a:lnTo>
                    <a:pt x="41563" y="3306"/>
                  </a:lnTo>
                  <a:lnTo>
                    <a:pt x="39218" y="3239"/>
                  </a:lnTo>
                  <a:lnTo>
                    <a:pt x="36917" y="3127"/>
                  </a:lnTo>
                  <a:lnTo>
                    <a:pt x="34662" y="3015"/>
                  </a:lnTo>
                  <a:lnTo>
                    <a:pt x="32451" y="2859"/>
                  </a:lnTo>
                  <a:lnTo>
                    <a:pt x="30262" y="2658"/>
                  </a:lnTo>
                  <a:lnTo>
                    <a:pt x="28140" y="2457"/>
                  </a:lnTo>
                  <a:lnTo>
                    <a:pt x="26086" y="2234"/>
                  </a:lnTo>
                  <a:lnTo>
                    <a:pt x="24053" y="1966"/>
                  </a:lnTo>
                  <a:lnTo>
                    <a:pt x="22111" y="1698"/>
                  </a:lnTo>
                  <a:lnTo>
                    <a:pt x="20212" y="1407"/>
                  </a:lnTo>
                  <a:lnTo>
                    <a:pt x="18381" y="1072"/>
                  </a:lnTo>
                  <a:lnTo>
                    <a:pt x="16639" y="737"/>
                  </a:lnTo>
                  <a:lnTo>
                    <a:pt x="14942" y="380"/>
                  </a:lnTo>
                  <a:lnTo>
                    <a:pt x="13334" y="0"/>
                  </a:lnTo>
                  <a:lnTo>
                    <a:pt x="13334" y="0"/>
                  </a:lnTo>
                  <a:lnTo>
                    <a:pt x="11815" y="380"/>
                  </a:lnTo>
                  <a:lnTo>
                    <a:pt x="10386" y="782"/>
                  </a:lnTo>
                  <a:lnTo>
                    <a:pt x="9046" y="1229"/>
                  </a:lnTo>
                  <a:lnTo>
                    <a:pt x="7773" y="1653"/>
                  </a:lnTo>
                  <a:lnTo>
                    <a:pt x="6589" y="2122"/>
                  </a:lnTo>
                  <a:lnTo>
                    <a:pt x="5495" y="2591"/>
                  </a:lnTo>
                  <a:lnTo>
                    <a:pt x="4490" y="3060"/>
                  </a:lnTo>
                  <a:lnTo>
                    <a:pt x="4021" y="3328"/>
                  </a:lnTo>
                  <a:lnTo>
                    <a:pt x="3574" y="3574"/>
                  </a:lnTo>
                  <a:lnTo>
                    <a:pt x="3150" y="3819"/>
                  </a:lnTo>
                  <a:lnTo>
                    <a:pt x="2770" y="4087"/>
                  </a:lnTo>
                  <a:lnTo>
                    <a:pt x="2391" y="4333"/>
                  </a:lnTo>
                  <a:lnTo>
                    <a:pt x="2056" y="4601"/>
                  </a:lnTo>
                  <a:lnTo>
                    <a:pt x="1743" y="4869"/>
                  </a:lnTo>
                  <a:lnTo>
                    <a:pt x="1430" y="5137"/>
                  </a:lnTo>
                  <a:lnTo>
                    <a:pt x="1162" y="5405"/>
                  </a:lnTo>
                  <a:lnTo>
                    <a:pt x="939" y="5673"/>
                  </a:lnTo>
                  <a:lnTo>
                    <a:pt x="716" y="5941"/>
                  </a:lnTo>
                  <a:lnTo>
                    <a:pt x="537" y="6231"/>
                  </a:lnTo>
                  <a:lnTo>
                    <a:pt x="381" y="6499"/>
                  </a:lnTo>
                  <a:lnTo>
                    <a:pt x="247" y="6790"/>
                  </a:lnTo>
                  <a:lnTo>
                    <a:pt x="135" y="7058"/>
                  </a:lnTo>
                  <a:lnTo>
                    <a:pt x="68" y="7348"/>
                  </a:lnTo>
                  <a:lnTo>
                    <a:pt x="23" y="7638"/>
                  </a:lnTo>
                  <a:lnTo>
                    <a:pt x="1" y="7929"/>
                  </a:lnTo>
                  <a:lnTo>
                    <a:pt x="1" y="7929"/>
                  </a:lnTo>
                  <a:lnTo>
                    <a:pt x="23" y="8130"/>
                  </a:lnTo>
                  <a:lnTo>
                    <a:pt x="46" y="8331"/>
                  </a:lnTo>
                  <a:lnTo>
                    <a:pt x="68" y="8532"/>
                  </a:lnTo>
                  <a:lnTo>
                    <a:pt x="135" y="8733"/>
                  </a:lnTo>
                  <a:lnTo>
                    <a:pt x="180" y="8934"/>
                  </a:lnTo>
                  <a:lnTo>
                    <a:pt x="269" y="9135"/>
                  </a:lnTo>
                  <a:lnTo>
                    <a:pt x="470" y="9537"/>
                  </a:lnTo>
                  <a:lnTo>
                    <a:pt x="716" y="9916"/>
                  </a:lnTo>
                  <a:lnTo>
                    <a:pt x="1028" y="10318"/>
                  </a:lnTo>
                  <a:lnTo>
                    <a:pt x="1386" y="10698"/>
                  </a:lnTo>
                  <a:lnTo>
                    <a:pt x="1810" y="11055"/>
                  </a:lnTo>
                  <a:lnTo>
                    <a:pt x="2279" y="11435"/>
                  </a:lnTo>
                  <a:lnTo>
                    <a:pt x="2793" y="11792"/>
                  </a:lnTo>
                  <a:lnTo>
                    <a:pt x="3351" y="12150"/>
                  </a:lnTo>
                  <a:lnTo>
                    <a:pt x="3976" y="12507"/>
                  </a:lnTo>
                  <a:lnTo>
                    <a:pt x="4624" y="12864"/>
                  </a:lnTo>
                  <a:lnTo>
                    <a:pt x="5338" y="13199"/>
                  </a:lnTo>
                  <a:lnTo>
                    <a:pt x="6075" y="13534"/>
                  </a:lnTo>
                  <a:lnTo>
                    <a:pt x="6879" y="13869"/>
                  </a:lnTo>
                  <a:lnTo>
                    <a:pt x="6879" y="13869"/>
                  </a:lnTo>
                  <a:lnTo>
                    <a:pt x="7661" y="13557"/>
                  </a:lnTo>
                  <a:lnTo>
                    <a:pt x="8487" y="13266"/>
                  </a:lnTo>
                  <a:lnTo>
                    <a:pt x="9336" y="12976"/>
                  </a:lnTo>
                  <a:lnTo>
                    <a:pt x="10229" y="12708"/>
                  </a:lnTo>
                  <a:lnTo>
                    <a:pt x="11167" y="12440"/>
                  </a:lnTo>
                  <a:lnTo>
                    <a:pt x="12128" y="12172"/>
                  </a:lnTo>
                  <a:lnTo>
                    <a:pt x="13110" y="11904"/>
                  </a:lnTo>
                  <a:lnTo>
                    <a:pt x="14138" y="11658"/>
                  </a:lnTo>
                  <a:lnTo>
                    <a:pt x="15210" y="11413"/>
                  </a:lnTo>
                  <a:lnTo>
                    <a:pt x="16282" y="11189"/>
                  </a:lnTo>
                  <a:lnTo>
                    <a:pt x="17421" y="10966"/>
                  </a:lnTo>
                  <a:lnTo>
                    <a:pt x="18560" y="10743"/>
                  </a:lnTo>
                  <a:lnTo>
                    <a:pt x="20927" y="10318"/>
                  </a:lnTo>
                  <a:lnTo>
                    <a:pt x="23428" y="9961"/>
                  </a:lnTo>
                  <a:lnTo>
                    <a:pt x="25996" y="9626"/>
                  </a:lnTo>
                  <a:lnTo>
                    <a:pt x="28676" y="9336"/>
                  </a:lnTo>
                  <a:lnTo>
                    <a:pt x="31446" y="9068"/>
                  </a:lnTo>
                  <a:lnTo>
                    <a:pt x="34304" y="8867"/>
                  </a:lnTo>
                  <a:lnTo>
                    <a:pt x="37208" y="8688"/>
                  </a:lnTo>
                  <a:lnTo>
                    <a:pt x="40200" y="8576"/>
                  </a:lnTo>
                  <a:lnTo>
                    <a:pt x="43260" y="8509"/>
                  </a:lnTo>
                  <a:lnTo>
                    <a:pt x="46364" y="8487"/>
                  </a:lnTo>
                  <a:lnTo>
                    <a:pt x="46364" y="8487"/>
                  </a:lnTo>
                  <a:lnTo>
                    <a:pt x="49468" y="8509"/>
                  </a:lnTo>
                  <a:lnTo>
                    <a:pt x="52506" y="8576"/>
                  </a:lnTo>
                  <a:lnTo>
                    <a:pt x="55498" y="8688"/>
                  </a:lnTo>
                  <a:lnTo>
                    <a:pt x="58424" y="8867"/>
                  </a:lnTo>
                  <a:lnTo>
                    <a:pt x="61260" y="9068"/>
                  </a:lnTo>
                  <a:lnTo>
                    <a:pt x="64029" y="9336"/>
                  </a:lnTo>
                  <a:lnTo>
                    <a:pt x="66709" y="9626"/>
                  </a:lnTo>
                  <a:lnTo>
                    <a:pt x="69278" y="9961"/>
                  </a:lnTo>
                  <a:lnTo>
                    <a:pt x="71779" y="10318"/>
                  </a:lnTo>
                  <a:lnTo>
                    <a:pt x="74146" y="10743"/>
                  </a:lnTo>
                  <a:lnTo>
                    <a:pt x="75308" y="10966"/>
                  </a:lnTo>
                  <a:lnTo>
                    <a:pt x="76424" y="11189"/>
                  </a:lnTo>
                  <a:lnTo>
                    <a:pt x="77496" y="11413"/>
                  </a:lnTo>
                  <a:lnTo>
                    <a:pt x="78568" y="11658"/>
                  </a:lnTo>
                  <a:lnTo>
                    <a:pt x="79596" y="11904"/>
                  </a:lnTo>
                  <a:lnTo>
                    <a:pt x="80578" y="12172"/>
                  </a:lnTo>
                  <a:lnTo>
                    <a:pt x="81538" y="12440"/>
                  </a:lnTo>
                  <a:lnTo>
                    <a:pt x="82476" y="12708"/>
                  </a:lnTo>
                  <a:lnTo>
                    <a:pt x="83370" y="12976"/>
                  </a:lnTo>
                  <a:lnTo>
                    <a:pt x="84218" y="13266"/>
                  </a:lnTo>
                  <a:lnTo>
                    <a:pt x="85045" y="13557"/>
                  </a:lnTo>
                  <a:lnTo>
                    <a:pt x="85826" y="13869"/>
                  </a:lnTo>
                  <a:lnTo>
                    <a:pt x="85826" y="13869"/>
                  </a:lnTo>
                  <a:lnTo>
                    <a:pt x="86965" y="13378"/>
                  </a:lnTo>
                  <a:lnTo>
                    <a:pt x="88015" y="12887"/>
                  </a:lnTo>
                  <a:lnTo>
                    <a:pt x="88506" y="12641"/>
                  </a:lnTo>
                  <a:lnTo>
                    <a:pt x="88975" y="12395"/>
                  </a:lnTo>
                  <a:lnTo>
                    <a:pt x="89400" y="12127"/>
                  </a:lnTo>
                  <a:lnTo>
                    <a:pt x="89824" y="11859"/>
                  </a:lnTo>
                  <a:lnTo>
                    <a:pt x="89824" y="3998"/>
                  </a:lnTo>
                  <a:lnTo>
                    <a:pt x="89824" y="3998"/>
                  </a:lnTo>
                  <a:lnTo>
                    <a:pt x="89377" y="3708"/>
                  </a:lnTo>
                  <a:lnTo>
                    <a:pt x="88886" y="3440"/>
                  </a:lnTo>
                  <a:lnTo>
                    <a:pt x="88395" y="3149"/>
                  </a:lnTo>
                  <a:lnTo>
                    <a:pt x="87859" y="2881"/>
                  </a:lnTo>
                  <a:lnTo>
                    <a:pt x="87300" y="2613"/>
                  </a:lnTo>
                  <a:lnTo>
                    <a:pt x="86697" y="2368"/>
                  </a:lnTo>
                  <a:lnTo>
                    <a:pt x="86094" y="2100"/>
                  </a:lnTo>
                  <a:lnTo>
                    <a:pt x="85447" y="1854"/>
                  </a:lnTo>
                  <a:lnTo>
                    <a:pt x="84084" y="1363"/>
                  </a:lnTo>
                  <a:lnTo>
                    <a:pt x="82610" y="871"/>
                  </a:lnTo>
                  <a:lnTo>
                    <a:pt x="81047" y="425"/>
                  </a:lnTo>
                  <a:lnTo>
                    <a:pt x="79372" y="0"/>
                  </a:lnTo>
                  <a:lnTo>
                    <a:pt x="79372"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48" name="Google Shape;248;p11"/>
            <p:cNvSpPr/>
            <p:nvPr/>
          </p:nvSpPr>
          <p:spPr>
            <a:xfrm>
              <a:off x="4306084" y="2701610"/>
              <a:ext cx="4837921" cy="1036913"/>
            </a:xfrm>
            <a:custGeom>
              <a:rect b="b" l="l" r="r" t="t"/>
              <a:pathLst>
                <a:path extrusionOk="0" fill="none" h="19252" w="89824">
                  <a:moveTo>
                    <a:pt x="46364" y="1"/>
                  </a:moveTo>
                  <a:lnTo>
                    <a:pt x="46364" y="1"/>
                  </a:lnTo>
                  <a:lnTo>
                    <a:pt x="43974" y="1"/>
                  </a:lnTo>
                  <a:lnTo>
                    <a:pt x="41607" y="45"/>
                  </a:lnTo>
                  <a:lnTo>
                    <a:pt x="39307" y="135"/>
                  </a:lnTo>
                  <a:lnTo>
                    <a:pt x="37007" y="224"/>
                  </a:lnTo>
                  <a:lnTo>
                    <a:pt x="34773" y="358"/>
                  </a:lnTo>
                  <a:lnTo>
                    <a:pt x="32562" y="492"/>
                  </a:lnTo>
                  <a:lnTo>
                    <a:pt x="30418" y="671"/>
                  </a:lnTo>
                  <a:lnTo>
                    <a:pt x="28319" y="872"/>
                  </a:lnTo>
                  <a:lnTo>
                    <a:pt x="26264" y="1117"/>
                  </a:lnTo>
                  <a:lnTo>
                    <a:pt x="24254" y="1363"/>
                  </a:lnTo>
                  <a:lnTo>
                    <a:pt x="22334" y="1631"/>
                  </a:lnTo>
                  <a:lnTo>
                    <a:pt x="20436" y="1921"/>
                  </a:lnTo>
                  <a:lnTo>
                    <a:pt x="18627" y="2234"/>
                  </a:lnTo>
                  <a:lnTo>
                    <a:pt x="16885" y="2569"/>
                  </a:lnTo>
                  <a:lnTo>
                    <a:pt x="15187" y="2926"/>
                  </a:lnTo>
                  <a:lnTo>
                    <a:pt x="13579" y="3306"/>
                  </a:lnTo>
                  <a:lnTo>
                    <a:pt x="12038" y="3708"/>
                  </a:lnTo>
                  <a:lnTo>
                    <a:pt x="10587" y="4110"/>
                  </a:lnTo>
                  <a:lnTo>
                    <a:pt x="9224" y="4534"/>
                  </a:lnTo>
                  <a:lnTo>
                    <a:pt x="7929" y="4981"/>
                  </a:lnTo>
                  <a:lnTo>
                    <a:pt x="6723" y="5450"/>
                  </a:lnTo>
                  <a:lnTo>
                    <a:pt x="5606" y="5919"/>
                  </a:lnTo>
                  <a:lnTo>
                    <a:pt x="4579" y="6410"/>
                  </a:lnTo>
                  <a:lnTo>
                    <a:pt x="4110" y="6656"/>
                  </a:lnTo>
                  <a:lnTo>
                    <a:pt x="3641" y="6901"/>
                  </a:lnTo>
                  <a:lnTo>
                    <a:pt x="3217" y="7169"/>
                  </a:lnTo>
                  <a:lnTo>
                    <a:pt x="2815" y="7415"/>
                  </a:lnTo>
                  <a:lnTo>
                    <a:pt x="2435" y="7683"/>
                  </a:lnTo>
                  <a:lnTo>
                    <a:pt x="2100" y="7951"/>
                  </a:lnTo>
                  <a:lnTo>
                    <a:pt x="1765" y="8219"/>
                  </a:lnTo>
                  <a:lnTo>
                    <a:pt x="1475" y="8487"/>
                  </a:lnTo>
                  <a:lnTo>
                    <a:pt x="1185" y="8755"/>
                  </a:lnTo>
                  <a:lnTo>
                    <a:pt x="961" y="9023"/>
                  </a:lnTo>
                  <a:lnTo>
                    <a:pt x="738" y="9313"/>
                  </a:lnTo>
                  <a:lnTo>
                    <a:pt x="537" y="9581"/>
                  </a:lnTo>
                  <a:lnTo>
                    <a:pt x="381" y="9872"/>
                  </a:lnTo>
                  <a:lnTo>
                    <a:pt x="247" y="10140"/>
                  </a:lnTo>
                  <a:lnTo>
                    <a:pt x="135" y="10430"/>
                  </a:lnTo>
                  <a:lnTo>
                    <a:pt x="68" y="10720"/>
                  </a:lnTo>
                  <a:lnTo>
                    <a:pt x="23" y="11011"/>
                  </a:lnTo>
                  <a:lnTo>
                    <a:pt x="1" y="11301"/>
                  </a:lnTo>
                  <a:lnTo>
                    <a:pt x="1" y="11301"/>
                  </a:lnTo>
                  <a:lnTo>
                    <a:pt x="23" y="11591"/>
                  </a:lnTo>
                  <a:lnTo>
                    <a:pt x="68" y="11882"/>
                  </a:lnTo>
                  <a:lnTo>
                    <a:pt x="135" y="12172"/>
                  </a:lnTo>
                  <a:lnTo>
                    <a:pt x="247" y="12462"/>
                  </a:lnTo>
                  <a:lnTo>
                    <a:pt x="381" y="12730"/>
                  </a:lnTo>
                  <a:lnTo>
                    <a:pt x="537" y="13021"/>
                  </a:lnTo>
                  <a:lnTo>
                    <a:pt x="716" y="13289"/>
                  </a:lnTo>
                  <a:lnTo>
                    <a:pt x="939" y="13557"/>
                  </a:lnTo>
                  <a:lnTo>
                    <a:pt x="1162" y="13847"/>
                  </a:lnTo>
                  <a:lnTo>
                    <a:pt x="1430" y="14115"/>
                  </a:lnTo>
                  <a:lnTo>
                    <a:pt x="1743" y="14383"/>
                  </a:lnTo>
                  <a:lnTo>
                    <a:pt x="2056" y="14629"/>
                  </a:lnTo>
                  <a:lnTo>
                    <a:pt x="2391" y="14897"/>
                  </a:lnTo>
                  <a:lnTo>
                    <a:pt x="2770" y="15165"/>
                  </a:lnTo>
                  <a:lnTo>
                    <a:pt x="3150" y="15410"/>
                  </a:lnTo>
                  <a:lnTo>
                    <a:pt x="3574" y="15678"/>
                  </a:lnTo>
                  <a:lnTo>
                    <a:pt x="4021" y="15924"/>
                  </a:lnTo>
                  <a:lnTo>
                    <a:pt x="4490" y="16170"/>
                  </a:lnTo>
                  <a:lnTo>
                    <a:pt x="5495" y="16661"/>
                  </a:lnTo>
                  <a:lnTo>
                    <a:pt x="6589" y="17130"/>
                  </a:lnTo>
                  <a:lnTo>
                    <a:pt x="7773" y="17577"/>
                  </a:lnTo>
                  <a:lnTo>
                    <a:pt x="9046" y="18023"/>
                  </a:lnTo>
                  <a:lnTo>
                    <a:pt x="10386" y="18447"/>
                  </a:lnTo>
                  <a:lnTo>
                    <a:pt x="11815" y="18849"/>
                  </a:lnTo>
                  <a:lnTo>
                    <a:pt x="13334" y="19251"/>
                  </a:lnTo>
                  <a:lnTo>
                    <a:pt x="13334" y="19251"/>
                  </a:lnTo>
                  <a:lnTo>
                    <a:pt x="14942" y="18872"/>
                  </a:lnTo>
                  <a:lnTo>
                    <a:pt x="16639" y="18492"/>
                  </a:lnTo>
                  <a:lnTo>
                    <a:pt x="18381" y="18157"/>
                  </a:lnTo>
                  <a:lnTo>
                    <a:pt x="20212" y="17845"/>
                  </a:lnTo>
                  <a:lnTo>
                    <a:pt x="22111" y="17532"/>
                  </a:lnTo>
                  <a:lnTo>
                    <a:pt x="24053" y="17264"/>
                  </a:lnTo>
                  <a:lnTo>
                    <a:pt x="26086" y="16996"/>
                  </a:lnTo>
                  <a:lnTo>
                    <a:pt x="28140" y="16773"/>
                  </a:lnTo>
                  <a:lnTo>
                    <a:pt x="30262" y="16572"/>
                  </a:lnTo>
                  <a:lnTo>
                    <a:pt x="32451" y="16393"/>
                  </a:lnTo>
                  <a:lnTo>
                    <a:pt x="34662" y="16237"/>
                  </a:lnTo>
                  <a:lnTo>
                    <a:pt x="36917" y="16103"/>
                  </a:lnTo>
                  <a:lnTo>
                    <a:pt x="39218" y="15991"/>
                  </a:lnTo>
                  <a:lnTo>
                    <a:pt x="41563" y="15924"/>
                  </a:lnTo>
                  <a:lnTo>
                    <a:pt x="43952" y="15879"/>
                  </a:lnTo>
                  <a:lnTo>
                    <a:pt x="46364" y="15857"/>
                  </a:lnTo>
                  <a:lnTo>
                    <a:pt x="46364" y="15857"/>
                  </a:lnTo>
                  <a:lnTo>
                    <a:pt x="48754" y="15879"/>
                  </a:lnTo>
                  <a:lnTo>
                    <a:pt x="51143" y="15924"/>
                  </a:lnTo>
                  <a:lnTo>
                    <a:pt x="53488" y="15991"/>
                  </a:lnTo>
                  <a:lnTo>
                    <a:pt x="55789" y="16103"/>
                  </a:lnTo>
                  <a:lnTo>
                    <a:pt x="58044" y="16237"/>
                  </a:lnTo>
                  <a:lnTo>
                    <a:pt x="60278" y="16393"/>
                  </a:lnTo>
                  <a:lnTo>
                    <a:pt x="62444" y="16572"/>
                  </a:lnTo>
                  <a:lnTo>
                    <a:pt x="64565" y="16773"/>
                  </a:lnTo>
                  <a:lnTo>
                    <a:pt x="66642" y="16996"/>
                  </a:lnTo>
                  <a:lnTo>
                    <a:pt x="68652" y="17264"/>
                  </a:lnTo>
                  <a:lnTo>
                    <a:pt x="70595" y="17532"/>
                  </a:lnTo>
                  <a:lnTo>
                    <a:pt x="72494" y="17845"/>
                  </a:lnTo>
                  <a:lnTo>
                    <a:pt x="74325" y="18157"/>
                  </a:lnTo>
                  <a:lnTo>
                    <a:pt x="76067" y="18492"/>
                  </a:lnTo>
                  <a:lnTo>
                    <a:pt x="77764" y="18872"/>
                  </a:lnTo>
                  <a:lnTo>
                    <a:pt x="79372" y="19251"/>
                  </a:lnTo>
                  <a:lnTo>
                    <a:pt x="79372" y="19251"/>
                  </a:lnTo>
                  <a:lnTo>
                    <a:pt x="81047" y="18805"/>
                  </a:lnTo>
                  <a:lnTo>
                    <a:pt x="82610" y="18358"/>
                  </a:lnTo>
                  <a:lnTo>
                    <a:pt x="84084" y="17889"/>
                  </a:lnTo>
                  <a:lnTo>
                    <a:pt x="85447" y="17398"/>
                  </a:lnTo>
                  <a:lnTo>
                    <a:pt x="86094" y="17130"/>
                  </a:lnTo>
                  <a:lnTo>
                    <a:pt x="86697" y="16884"/>
                  </a:lnTo>
                  <a:lnTo>
                    <a:pt x="87300" y="16616"/>
                  </a:lnTo>
                  <a:lnTo>
                    <a:pt x="87859" y="16348"/>
                  </a:lnTo>
                  <a:lnTo>
                    <a:pt x="88395" y="16080"/>
                  </a:lnTo>
                  <a:lnTo>
                    <a:pt x="88886" y="15812"/>
                  </a:lnTo>
                  <a:lnTo>
                    <a:pt x="89377" y="15522"/>
                  </a:lnTo>
                  <a:lnTo>
                    <a:pt x="89824" y="15254"/>
                  </a:lnTo>
                  <a:lnTo>
                    <a:pt x="89824" y="7370"/>
                  </a:lnTo>
                  <a:lnTo>
                    <a:pt x="89824" y="7370"/>
                  </a:lnTo>
                  <a:lnTo>
                    <a:pt x="89176" y="6968"/>
                  </a:lnTo>
                  <a:lnTo>
                    <a:pt x="88462" y="6566"/>
                  </a:lnTo>
                  <a:lnTo>
                    <a:pt x="87702" y="6187"/>
                  </a:lnTo>
                  <a:lnTo>
                    <a:pt x="86876" y="5807"/>
                  </a:lnTo>
                  <a:lnTo>
                    <a:pt x="86005" y="5450"/>
                  </a:lnTo>
                  <a:lnTo>
                    <a:pt x="85067" y="5092"/>
                  </a:lnTo>
                  <a:lnTo>
                    <a:pt x="84084" y="4735"/>
                  </a:lnTo>
                  <a:lnTo>
                    <a:pt x="83057" y="4400"/>
                  </a:lnTo>
                  <a:lnTo>
                    <a:pt x="81985" y="4065"/>
                  </a:lnTo>
                  <a:lnTo>
                    <a:pt x="80846" y="3752"/>
                  </a:lnTo>
                  <a:lnTo>
                    <a:pt x="79663" y="3440"/>
                  </a:lnTo>
                  <a:lnTo>
                    <a:pt x="78434" y="3149"/>
                  </a:lnTo>
                  <a:lnTo>
                    <a:pt x="77161" y="2859"/>
                  </a:lnTo>
                  <a:lnTo>
                    <a:pt x="75844" y="2569"/>
                  </a:lnTo>
                  <a:lnTo>
                    <a:pt x="74504" y="2323"/>
                  </a:lnTo>
                  <a:lnTo>
                    <a:pt x="73097" y="2055"/>
                  </a:lnTo>
                  <a:lnTo>
                    <a:pt x="71667" y="1832"/>
                  </a:lnTo>
                  <a:lnTo>
                    <a:pt x="70193" y="1609"/>
                  </a:lnTo>
                  <a:lnTo>
                    <a:pt x="68675" y="1385"/>
                  </a:lnTo>
                  <a:lnTo>
                    <a:pt x="67134" y="1184"/>
                  </a:lnTo>
                  <a:lnTo>
                    <a:pt x="65548" y="1006"/>
                  </a:lnTo>
                  <a:lnTo>
                    <a:pt x="63940" y="827"/>
                  </a:lnTo>
                  <a:lnTo>
                    <a:pt x="62310" y="671"/>
                  </a:lnTo>
                  <a:lnTo>
                    <a:pt x="60635" y="537"/>
                  </a:lnTo>
                  <a:lnTo>
                    <a:pt x="58938" y="425"/>
                  </a:lnTo>
                  <a:lnTo>
                    <a:pt x="57196" y="313"/>
                  </a:lnTo>
                  <a:lnTo>
                    <a:pt x="55454" y="202"/>
                  </a:lnTo>
                  <a:lnTo>
                    <a:pt x="53667" y="135"/>
                  </a:lnTo>
                  <a:lnTo>
                    <a:pt x="51880" y="68"/>
                  </a:lnTo>
                  <a:lnTo>
                    <a:pt x="50049" y="23"/>
                  </a:lnTo>
                  <a:lnTo>
                    <a:pt x="48218" y="1"/>
                  </a:lnTo>
                  <a:lnTo>
                    <a:pt x="46364" y="1"/>
                  </a:lnTo>
                  <a:lnTo>
                    <a:pt x="46364" y="1"/>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
        <p:nvSpPr>
          <p:cNvPr id="249" name="Google Shape;249;p11"/>
          <p:cNvSpPr txBox="1"/>
          <p:nvPr>
            <p:ph idx="1" type="subTitle"/>
          </p:nvPr>
        </p:nvSpPr>
        <p:spPr>
          <a:xfrm>
            <a:off x="278850" y="2976125"/>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0" name="Google Shape;250;p11"/>
          <p:cNvSpPr txBox="1"/>
          <p:nvPr>
            <p:ph idx="3" type="subTitle"/>
          </p:nvPr>
        </p:nvSpPr>
        <p:spPr>
          <a:xfrm>
            <a:off x="1720650" y="25893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p11"/>
          <p:cNvSpPr txBox="1"/>
          <p:nvPr>
            <p:ph idx="4" type="subTitle"/>
          </p:nvPr>
        </p:nvSpPr>
        <p:spPr>
          <a:xfrm>
            <a:off x="3155400" y="23066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1"/>
          <p:cNvSpPr txBox="1"/>
          <p:nvPr>
            <p:ph idx="5" type="subTitle"/>
          </p:nvPr>
        </p:nvSpPr>
        <p:spPr>
          <a:xfrm>
            <a:off x="4597200" y="19932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11"/>
          <p:cNvSpPr txBox="1"/>
          <p:nvPr>
            <p:ph idx="6" type="subTitle"/>
          </p:nvPr>
        </p:nvSpPr>
        <p:spPr>
          <a:xfrm>
            <a:off x="6031950" y="164910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4" name="Google Shape;254;p11"/>
          <p:cNvSpPr txBox="1"/>
          <p:nvPr>
            <p:ph idx="7" type="subTitle"/>
          </p:nvPr>
        </p:nvSpPr>
        <p:spPr>
          <a:xfrm>
            <a:off x="7473750" y="1277950"/>
            <a:ext cx="1387800" cy="11922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Clr>
                <a:schemeClr val="lt1"/>
              </a:buClr>
              <a:buSzPts val="1200"/>
              <a:buFont typeface="Sora Light"/>
              <a:buNone/>
              <a:defRPr sz="1200">
                <a:latin typeface="Sora Light"/>
                <a:ea typeface="Sora Light"/>
                <a:cs typeface="Sora Light"/>
                <a:sym typeface="Sora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5" name="Google Shape;255;p11"/>
          <p:cNvGrpSpPr/>
          <p:nvPr/>
        </p:nvGrpSpPr>
        <p:grpSpPr>
          <a:xfrm>
            <a:off x="2674998" y="2923250"/>
            <a:ext cx="6470027" cy="2221724"/>
            <a:chOff x="2674998" y="2923250"/>
            <a:chExt cx="6470027" cy="2221724"/>
          </a:xfrm>
        </p:grpSpPr>
        <p:sp>
          <p:nvSpPr>
            <p:cNvPr id="256" name="Google Shape;256;p11"/>
            <p:cNvSpPr/>
            <p:nvPr/>
          </p:nvSpPr>
          <p:spPr>
            <a:xfrm flipH="1">
              <a:off x="2674998" y="2923250"/>
              <a:ext cx="6469577" cy="2221028"/>
            </a:xfrm>
            <a:custGeom>
              <a:rect b="b" l="l" r="r" t="t"/>
              <a:pathLst>
                <a:path extrusionOk="0" h="140705" w="409856">
                  <a:moveTo>
                    <a:pt x="31655" y="0"/>
                  </a:moveTo>
                  <a:lnTo>
                    <a:pt x="0" y="140608"/>
                  </a:lnTo>
                  <a:lnTo>
                    <a:pt x="198782" y="140640"/>
                  </a:lnTo>
                  <a:lnTo>
                    <a:pt x="409856" y="140705"/>
                  </a:lnTo>
                  <a:close/>
                </a:path>
              </a:pathLst>
            </a:custGeom>
            <a:gradFill>
              <a:gsLst>
                <a:gs pos="0">
                  <a:schemeClr val="accent3"/>
                </a:gs>
                <a:gs pos="35000">
                  <a:schemeClr val="accent3"/>
                </a:gs>
                <a:gs pos="100000">
                  <a:schemeClr val="accent1"/>
                </a:gs>
              </a:gsLst>
              <a:lin ang="8099331" scaled="0"/>
            </a:gradFill>
            <a:ln>
              <a:noFill/>
            </a:ln>
          </p:spPr>
        </p:sp>
        <p:sp>
          <p:nvSpPr>
            <p:cNvPr id="257" name="Google Shape;257;p11"/>
            <p:cNvSpPr/>
            <p:nvPr/>
          </p:nvSpPr>
          <p:spPr>
            <a:xfrm flipH="1">
              <a:off x="8645446" y="2924025"/>
              <a:ext cx="499579" cy="2220949"/>
            </a:xfrm>
            <a:custGeom>
              <a:rect b="b" l="l" r="r" t="t"/>
              <a:pathLst>
                <a:path extrusionOk="0" h="140700" w="31649">
                  <a:moveTo>
                    <a:pt x="31649" y="0"/>
                  </a:moveTo>
                  <a:lnTo>
                    <a:pt x="0" y="140700"/>
                  </a:lnTo>
                  <a:lnTo>
                    <a:pt x="65" y="53185"/>
                  </a:lnTo>
                  <a:close/>
                </a:path>
              </a:pathLst>
            </a:custGeom>
            <a:solidFill>
              <a:schemeClr val="accent5"/>
            </a:solidFill>
            <a:ln>
              <a:noFill/>
            </a:ln>
          </p:spPr>
        </p:sp>
      </p:grpSp>
      <p:sp>
        <p:nvSpPr>
          <p:cNvPr id="258" name="Google Shape;258;p11"/>
          <p:cNvSpPr txBox="1"/>
          <p:nvPr>
            <p:ph idx="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1_1_1_1_1_1_1_1_7">
    <p:spTree>
      <p:nvGrpSpPr>
        <p:cNvPr id="259" name="Shape 259"/>
        <p:cNvGrpSpPr/>
        <p:nvPr/>
      </p:nvGrpSpPr>
      <p:grpSpPr>
        <a:xfrm>
          <a:off x="0" y="0"/>
          <a:ext cx="0" cy="0"/>
          <a:chOff x="0" y="0"/>
          <a:chExt cx="0" cy="0"/>
        </a:xfrm>
      </p:grpSpPr>
      <p:sp>
        <p:nvSpPr>
          <p:cNvPr id="260" name="Google Shape;260;p12"/>
          <p:cNvSpPr/>
          <p:nvPr/>
        </p:nvSpPr>
        <p:spPr>
          <a:xfrm>
            <a:off x="5050850" y="3243900"/>
            <a:ext cx="4093093" cy="1899657"/>
          </a:xfrm>
          <a:custGeom>
            <a:rect b="b" l="l" r="r" t="t"/>
            <a:pathLst>
              <a:path extrusionOk="0" fill="none" h="54955" w="115714">
                <a:moveTo>
                  <a:pt x="115714" y="0"/>
                </a:moveTo>
                <a:lnTo>
                  <a:pt x="115714" y="0"/>
                </a:lnTo>
                <a:lnTo>
                  <a:pt x="113184" y="224"/>
                </a:lnTo>
                <a:lnTo>
                  <a:pt x="110579" y="447"/>
                </a:lnTo>
                <a:lnTo>
                  <a:pt x="107938" y="744"/>
                </a:lnTo>
                <a:lnTo>
                  <a:pt x="105296" y="1079"/>
                </a:lnTo>
                <a:lnTo>
                  <a:pt x="102580" y="1451"/>
                </a:lnTo>
                <a:lnTo>
                  <a:pt x="99827" y="1898"/>
                </a:lnTo>
                <a:lnTo>
                  <a:pt x="97036" y="2382"/>
                </a:lnTo>
                <a:lnTo>
                  <a:pt x="94208" y="2902"/>
                </a:lnTo>
                <a:lnTo>
                  <a:pt x="91381" y="3461"/>
                </a:lnTo>
                <a:lnTo>
                  <a:pt x="88516" y="4093"/>
                </a:lnTo>
                <a:lnTo>
                  <a:pt x="85614" y="4763"/>
                </a:lnTo>
                <a:lnTo>
                  <a:pt x="82674" y="5470"/>
                </a:lnTo>
                <a:lnTo>
                  <a:pt x="79735" y="6251"/>
                </a:lnTo>
                <a:lnTo>
                  <a:pt x="76758" y="7032"/>
                </a:lnTo>
                <a:lnTo>
                  <a:pt x="73782" y="7925"/>
                </a:lnTo>
                <a:lnTo>
                  <a:pt x="70805" y="8818"/>
                </a:lnTo>
                <a:lnTo>
                  <a:pt x="70805" y="8818"/>
                </a:lnTo>
                <a:lnTo>
                  <a:pt x="67308" y="9935"/>
                </a:lnTo>
                <a:lnTo>
                  <a:pt x="63885" y="11088"/>
                </a:lnTo>
                <a:lnTo>
                  <a:pt x="60499" y="12279"/>
                </a:lnTo>
                <a:lnTo>
                  <a:pt x="57187" y="13506"/>
                </a:lnTo>
                <a:lnTo>
                  <a:pt x="53950" y="14772"/>
                </a:lnTo>
                <a:lnTo>
                  <a:pt x="50788" y="16074"/>
                </a:lnTo>
                <a:lnTo>
                  <a:pt x="47662" y="17413"/>
                </a:lnTo>
                <a:lnTo>
                  <a:pt x="44611" y="18753"/>
                </a:lnTo>
                <a:lnTo>
                  <a:pt x="41635" y="20167"/>
                </a:lnTo>
                <a:lnTo>
                  <a:pt x="38770" y="21580"/>
                </a:lnTo>
                <a:lnTo>
                  <a:pt x="35942" y="22994"/>
                </a:lnTo>
                <a:lnTo>
                  <a:pt x="33226" y="24445"/>
                </a:lnTo>
                <a:lnTo>
                  <a:pt x="30547" y="25934"/>
                </a:lnTo>
                <a:lnTo>
                  <a:pt x="28017" y="27422"/>
                </a:lnTo>
                <a:lnTo>
                  <a:pt x="25524" y="28947"/>
                </a:lnTo>
                <a:lnTo>
                  <a:pt x="23180" y="30473"/>
                </a:lnTo>
                <a:lnTo>
                  <a:pt x="20873" y="31998"/>
                </a:lnTo>
                <a:lnTo>
                  <a:pt x="18715" y="33561"/>
                </a:lnTo>
                <a:lnTo>
                  <a:pt x="16632" y="35086"/>
                </a:lnTo>
                <a:lnTo>
                  <a:pt x="14660" y="36649"/>
                </a:lnTo>
                <a:lnTo>
                  <a:pt x="12762" y="38212"/>
                </a:lnTo>
                <a:lnTo>
                  <a:pt x="11013" y="39775"/>
                </a:lnTo>
                <a:lnTo>
                  <a:pt x="9376" y="41337"/>
                </a:lnTo>
                <a:lnTo>
                  <a:pt x="7814" y="42900"/>
                </a:lnTo>
                <a:lnTo>
                  <a:pt x="6400" y="44425"/>
                </a:lnTo>
                <a:lnTo>
                  <a:pt x="5098" y="45988"/>
                </a:lnTo>
                <a:lnTo>
                  <a:pt x="4502" y="46732"/>
                </a:lnTo>
                <a:lnTo>
                  <a:pt x="3944" y="47514"/>
                </a:lnTo>
                <a:lnTo>
                  <a:pt x="3386" y="48258"/>
                </a:lnTo>
                <a:lnTo>
                  <a:pt x="2902" y="49039"/>
                </a:lnTo>
                <a:lnTo>
                  <a:pt x="2419" y="49783"/>
                </a:lnTo>
                <a:lnTo>
                  <a:pt x="1972" y="50527"/>
                </a:lnTo>
                <a:lnTo>
                  <a:pt x="1563" y="51272"/>
                </a:lnTo>
                <a:lnTo>
                  <a:pt x="1191" y="52016"/>
                </a:lnTo>
                <a:lnTo>
                  <a:pt x="819" y="52760"/>
                </a:lnTo>
                <a:lnTo>
                  <a:pt x="521" y="53504"/>
                </a:lnTo>
                <a:lnTo>
                  <a:pt x="223" y="54248"/>
                </a:lnTo>
                <a:lnTo>
                  <a:pt x="0" y="54955"/>
                </a:lnTo>
                <a:lnTo>
                  <a:pt x="115714" y="54955"/>
                </a:lnTo>
                <a:lnTo>
                  <a:pt x="115714" y="0"/>
                </a:lnTo>
                <a:lnTo>
                  <a:pt x="115714"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261" name="Google Shape;261;p12"/>
          <p:cNvSpPr/>
          <p:nvPr/>
        </p:nvSpPr>
        <p:spPr>
          <a:xfrm>
            <a:off x="6123025" y="-3887"/>
            <a:ext cx="3022650" cy="837525"/>
          </a:xfrm>
          <a:custGeom>
            <a:rect b="b" l="l" r="r" t="t"/>
            <a:pathLst>
              <a:path extrusionOk="0" h="33501" w="120906">
                <a:moveTo>
                  <a:pt x="0" y="1"/>
                </a:moveTo>
                <a:lnTo>
                  <a:pt x="36409" y="33501"/>
                </a:lnTo>
                <a:lnTo>
                  <a:pt x="120847" y="20748"/>
                </a:lnTo>
                <a:lnTo>
                  <a:pt x="120906" y="0"/>
                </a:lnTo>
                <a:close/>
              </a:path>
            </a:pathLst>
          </a:custGeom>
          <a:gradFill>
            <a:gsLst>
              <a:gs pos="0">
                <a:schemeClr val="accent2"/>
              </a:gs>
              <a:gs pos="37000">
                <a:schemeClr val="lt2"/>
              </a:gs>
              <a:gs pos="92000">
                <a:schemeClr val="accent1"/>
              </a:gs>
              <a:gs pos="100000">
                <a:schemeClr val="accent1"/>
              </a:gs>
            </a:gsLst>
            <a:lin ang="10800025" scaled="0"/>
          </a:gradFill>
          <a:ln>
            <a:noFill/>
          </a:ln>
          <a:effectLst>
            <a:outerShdw blurRad="700088" rotWithShape="0" algn="bl" dir="5700000" dist="219075">
              <a:schemeClr val="lt2">
                <a:alpha val="40000"/>
              </a:schemeClr>
            </a:outerShdw>
          </a:effectLst>
        </p:spPr>
      </p:sp>
      <p:sp>
        <p:nvSpPr>
          <p:cNvPr id="262" name="Google Shape;262;p12"/>
          <p:cNvSpPr txBox="1"/>
          <p:nvPr>
            <p:ph type="title"/>
          </p:nvPr>
        </p:nvSpPr>
        <p:spPr>
          <a:xfrm>
            <a:off x="1143300" y="1526963"/>
            <a:ext cx="2197500" cy="4020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latin typeface="Sora Medium"/>
                <a:ea typeface="Sora Medium"/>
                <a:cs typeface="Sora Medium"/>
                <a:sym typeface="Sora Medium"/>
              </a:defRPr>
            </a:lvl9pPr>
          </a:lstStyle>
          <a:p/>
        </p:txBody>
      </p:sp>
      <p:sp>
        <p:nvSpPr>
          <p:cNvPr id="263" name="Google Shape;263;p12"/>
          <p:cNvSpPr txBox="1"/>
          <p:nvPr>
            <p:ph idx="2" type="title"/>
          </p:nvPr>
        </p:nvSpPr>
        <p:spPr>
          <a:xfrm>
            <a:off x="3820750" y="1526963"/>
            <a:ext cx="2197500" cy="402000"/>
          </a:xfrm>
          <a:prstGeom prst="rect">
            <a:avLst/>
          </a:prstGeom>
        </p:spPr>
        <p:txBody>
          <a:bodyPr anchorCtr="0" anchor="b" bIns="91425" lIns="0" spcFirstLastPara="1" rIns="91425" wrap="square" tIns="91425">
            <a:noAutofit/>
          </a:bodyPr>
          <a:lstStyle>
            <a:lvl1pPr lvl="0">
              <a:spcBef>
                <a:spcPts val="0"/>
              </a:spcBef>
              <a:spcAft>
                <a:spcPts val="0"/>
              </a:spcAft>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264" name="Google Shape;264;p12"/>
          <p:cNvSpPr txBox="1"/>
          <p:nvPr>
            <p:ph idx="3" type="title"/>
          </p:nvPr>
        </p:nvSpPr>
        <p:spPr>
          <a:xfrm>
            <a:off x="1129950" y="1992625"/>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5" name="Google Shape;265;p12"/>
          <p:cNvSpPr txBox="1"/>
          <p:nvPr>
            <p:ph idx="4" type="title"/>
          </p:nvPr>
        </p:nvSpPr>
        <p:spPr>
          <a:xfrm>
            <a:off x="1129950" y="2801602"/>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6" name="Google Shape;266;p12"/>
          <p:cNvSpPr txBox="1"/>
          <p:nvPr>
            <p:ph idx="5" type="title"/>
          </p:nvPr>
        </p:nvSpPr>
        <p:spPr>
          <a:xfrm>
            <a:off x="1129950" y="3610580"/>
            <a:ext cx="2024700" cy="6888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7" name="Google Shape;267;p12"/>
          <p:cNvSpPr txBox="1"/>
          <p:nvPr>
            <p:ph idx="6" type="title"/>
          </p:nvPr>
        </p:nvSpPr>
        <p:spPr>
          <a:xfrm>
            <a:off x="3820750" y="199262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8" name="Google Shape;268;p12"/>
          <p:cNvSpPr txBox="1"/>
          <p:nvPr>
            <p:ph idx="7" type="title"/>
          </p:nvPr>
        </p:nvSpPr>
        <p:spPr>
          <a:xfrm>
            <a:off x="3820750" y="2801550"/>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69" name="Google Shape;269;p12"/>
          <p:cNvSpPr txBox="1"/>
          <p:nvPr>
            <p:ph idx="8" type="title"/>
          </p:nvPr>
        </p:nvSpPr>
        <p:spPr>
          <a:xfrm>
            <a:off x="3820750" y="3610475"/>
            <a:ext cx="3350700" cy="688800"/>
          </a:xfrm>
          <a:prstGeom prst="rect">
            <a:avLst/>
          </a:prstGeom>
        </p:spPr>
        <p:txBody>
          <a:bodyPr anchorCtr="0" anchor="t" bIns="91425" lIns="0" spcFirstLastPara="1" rIns="91425" wrap="square" tIns="91425">
            <a:noAutofit/>
          </a:bodyPr>
          <a:lstStyle>
            <a:lvl1pPr lvl="0">
              <a:spcBef>
                <a:spcPts val="0"/>
              </a:spcBef>
              <a:spcAft>
                <a:spcPts val="0"/>
              </a:spcAft>
              <a:buClr>
                <a:schemeClr val="lt1"/>
              </a:buClr>
              <a:buSzPts val="1000"/>
              <a:buFont typeface="Sora"/>
              <a:buNone/>
              <a:defRPr sz="1000">
                <a:latin typeface="Sora"/>
                <a:ea typeface="Sora"/>
                <a:cs typeface="Sora"/>
                <a:sym typeface="Sora"/>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270" name="Google Shape;270;p12"/>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71" name="Google Shape;271;p12"/>
          <p:cNvSpPr txBox="1"/>
          <p:nvPr>
            <p:ph idx="13" type="title"/>
          </p:nvPr>
        </p:nvSpPr>
        <p:spPr>
          <a:xfrm>
            <a:off x="115025" y="502775"/>
            <a:ext cx="6440400" cy="6888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72" name="Google Shape;272;p12"/>
          <p:cNvSpPr txBox="1"/>
          <p:nvPr>
            <p:ph idx="14" type="title"/>
          </p:nvPr>
        </p:nvSpPr>
        <p:spPr>
          <a:xfrm>
            <a:off x="228600" y="21273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3" name="Google Shape;273;p12"/>
          <p:cNvSpPr txBox="1"/>
          <p:nvPr>
            <p:ph idx="15"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
        <p:nvSpPr>
          <p:cNvPr id="274" name="Google Shape;274;p12"/>
          <p:cNvSpPr txBox="1"/>
          <p:nvPr>
            <p:ph idx="16" type="title"/>
          </p:nvPr>
        </p:nvSpPr>
        <p:spPr>
          <a:xfrm>
            <a:off x="228600" y="29362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
        <p:nvSpPr>
          <p:cNvPr id="275" name="Google Shape;275;p12"/>
          <p:cNvSpPr txBox="1"/>
          <p:nvPr>
            <p:ph idx="17" type="title"/>
          </p:nvPr>
        </p:nvSpPr>
        <p:spPr>
          <a:xfrm>
            <a:off x="228600" y="3745125"/>
            <a:ext cx="739800" cy="419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000"/>
              <a:buFont typeface="Sora"/>
              <a:buNone/>
              <a:defRPr sz="1000">
                <a:latin typeface="Sora"/>
                <a:ea typeface="Sora"/>
                <a:cs typeface="Sora"/>
                <a:sym typeface="Sora"/>
              </a:defRPr>
            </a:lvl1pPr>
            <a:lvl2pPr lvl="1" algn="ctr">
              <a:spcBef>
                <a:spcPts val="0"/>
              </a:spcBef>
              <a:spcAft>
                <a:spcPts val="0"/>
              </a:spcAft>
              <a:buClr>
                <a:schemeClr val="lt1"/>
              </a:buClr>
              <a:buSzPts val="3000"/>
              <a:buFont typeface="Sora"/>
              <a:buNone/>
              <a:defRPr>
                <a:solidFill>
                  <a:schemeClr val="lt1"/>
                </a:solidFill>
                <a:latin typeface="Sora"/>
                <a:ea typeface="Sora"/>
                <a:cs typeface="Sora"/>
                <a:sym typeface="Sora"/>
              </a:defRPr>
            </a:lvl2pPr>
            <a:lvl3pPr lvl="2" algn="ctr">
              <a:spcBef>
                <a:spcPts val="0"/>
              </a:spcBef>
              <a:spcAft>
                <a:spcPts val="0"/>
              </a:spcAft>
              <a:buClr>
                <a:schemeClr val="lt1"/>
              </a:buClr>
              <a:buSzPts val="3000"/>
              <a:buFont typeface="Sora"/>
              <a:buNone/>
              <a:defRPr>
                <a:solidFill>
                  <a:schemeClr val="lt1"/>
                </a:solidFill>
                <a:latin typeface="Sora"/>
                <a:ea typeface="Sora"/>
                <a:cs typeface="Sora"/>
                <a:sym typeface="Sora"/>
              </a:defRPr>
            </a:lvl3pPr>
            <a:lvl4pPr lvl="3" algn="ctr">
              <a:spcBef>
                <a:spcPts val="0"/>
              </a:spcBef>
              <a:spcAft>
                <a:spcPts val="0"/>
              </a:spcAft>
              <a:buClr>
                <a:schemeClr val="lt1"/>
              </a:buClr>
              <a:buSzPts val="3000"/>
              <a:buFont typeface="Sora"/>
              <a:buNone/>
              <a:defRPr>
                <a:solidFill>
                  <a:schemeClr val="lt1"/>
                </a:solidFill>
                <a:latin typeface="Sora"/>
                <a:ea typeface="Sora"/>
                <a:cs typeface="Sora"/>
                <a:sym typeface="Sora"/>
              </a:defRPr>
            </a:lvl4pPr>
            <a:lvl5pPr lvl="4" algn="ctr">
              <a:spcBef>
                <a:spcPts val="0"/>
              </a:spcBef>
              <a:spcAft>
                <a:spcPts val="0"/>
              </a:spcAft>
              <a:buClr>
                <a:schemeClr val="lt1"/>
              </a:buClr>
              <a:buSzPts val="3000"/>
              <a:buFont typeface="Sora"/>
              <a:buNone/>
              <a:defRPr>
                <a:solidFill>
                  <a:schemeClr val="lt1"/>
                </a:solidFill>
                <a:latin typeface="Sora"/>
                <a:ea typeface="Sora"/>
                <a:cs typeface="Sora"/>
                <a:sym typeface="Sora"/>
              </a:defRPr>
            </a:lvl5pPr>
            <a:lvl6pPr lvl="5" algn="ctr">
              <a:spcBef>
                <a:spcPts val="0"/>
              </a:spcBef>
              <a:spcAft>
                <a:spcPts val="0"/>
              </a:spcAft>
              <a:buClr>
                <a:schemeClr val="lt1"/>
              </a:buClr>
              <a:buSzPts val="3000"/>
              <a:buFont typeface="Sora"/>
              <a:buNone/>
              <a:defRPr>
                <a:solidFill>
                  <a:schemeClr val="lt1"/>
                </a:solidFill>
                <a:latin typeface="Sora"/>
                <a:ea typeface="Sora"/>
                <a:cs typeface="Sora"/>
                <a:sym typeface="Sora"/>
              </a:defRPr>
            </a:lvl6pPr>
            <a:lvl7pPr lvl="6" algn="ctr">
              <a:spcBef>
                <a:spcPts val="0"/>
              </a:spcBef>
              <a:spcAft>
                <a:spcPts val="0"/>
              </a:spcAft>
              <a:buClr>
                <a:schemeClr val="lt1"/>
              </a:buClr>
              <a:buSzPts val="3000"/>
              <a:buFont typeface="Sora"/>
              <a:buNone/>
              <a:defRPr>
                <a:solidFill>
                  <a:schemeClr val="lt1"/>
                </a:solidFill>
                <a:latin typeface="Sora"/>
                <a:ea typeface="Sora"/>
                <a:cs typeface="Sora"/>
                <a:sym typeface="Sora"/>
              </a:defRPr>
            </a:lvl7pPr>
            <a:lvl8pPr lvl="7" algn="ctr">
              <a:spcBef>
                <a:spcPts val="0"/>
              </a:spcBef>
              <a:spcAft>
                <a:spcPts val="0"/>
              </a:spcAft>
              <a:buClr>
                <a:schemeClr val="lt1"/>
              </a:buClr>
              <a:buSzPts val="3000"/>
              <a:buFont typeface="Sora"/>
              <a:buNone/>
              <a:defRPr>
                <a:solidFill>
                  <a:schemeClr val="lt1"/>
                </a:solidFill>
                <a:latin typeface="Sora"/>
                <a:ea typeface="Sora"/>
                <a:cs typeface="Sora"/>
                <a:sym typeface="Sora"/>
              </a:defRPr>
            </a:lvl8pPr>
            <a:lvl9pPr lvl="8" algn="ctr">
              <a:spcBef>
                <a:spcPts val="0"/>
              </a:spcBef>
              <a:spcAft>
                <a:spcPts val="0"/>
              </a:spcAft>
              <a:buClr>
                <a:schemeClr val="lt1"/>
              </a:buClr>
              <a:buSzPts val="3000"/>
              <a:buFont typeface="Sora"/>
              <a:buNone/>
              <a:defRPr>
                <a:solidFill>
                  <a:schemeClr val="lt1"/>
                </a:solidFill>
                <a:latin typeface="Sora"/>
                <a:ea typeface="Sora"/>
                <a:cs typeface="Sora"/>
                <a:sym typeface="Sora"/>
              </a:defRPr>
            </a:lvl9pPr>
          </a:lstStyle>
          <a:p/>
        </p:txBody>
      </p:sp>
    </p:spTree>
  </p:cSld>
  <p:clrMapOvr>
    <a:masterClrMapping/>
  </p:clrMapOvr>
  <p:extLst>
    <p:ext uri="{DCECCB84-F9BA-43D5-87BE-67443E8EF086}">
      <p15:sldGuideLst>
        <p15:guide id="1" orient="horz" pos="1241">
          <p15:clr>
            <a:srgbClr val="E46962"/>
          </p15:clr>
        </p15:guide>
        <p15:guide id="2" orient="horz" pos="1755">
          <p15:clr>
            <a:srgbClr val="E46962"/>
          </p15:clr>
        </p15:guide>
        <p15:guide id="3" orient="horz" pos="2267">
          <p15:clr>
            <a:srgbClr val="E46962"/>
          </p15:clr>
        </p15:guide>
        <p15:guide id="4" orient="horz" pos="2778">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hart">
  <p:cSld name="BLANK_1_1_1_1_1_1_1_1_1_1_7_1">
    <p:spTree>
      <p:nvGrpSpPr>
        <p:cNvPr id="276" name="Shape 276"/>
        <p:cNvGrpSpPr/>
        <p:nvPr/>
      </p:nvGrpSpPr>
      <p:grpSpPr>
        <a:xfrm>
          <a:off x="0" y="0"/>
          <a:ext cx="0" cy="0"/>
          <a:chOff x="0" y="0"/>
          <a:chExt cx="0" cy="0"/>
        </a:xfrm>
      </p:grpSpPr>
      <p:sp>
        <p:nvSpPr>
          <p:cNvPr id="277" name="Google Shape;277;p13"/>
          <p:cNvSpPr/>
          <p:nvPr/>
        </p:nvSpPr>
        <p:spPr>
          <a:xfrm flipH="1" rot="-1079220">
            <a:off x="-2010221" y="4250160"/>
            <a:ext cx="4477637" cy="804981"/>
          </a:xfrm>
          <a:prstGeom prst="chord">
            <a:avLst>
              <a:gd fmla="val 2752926" name="adj1"/>
              <a:gd fmla="val 1719354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78" name="Google Shape;278;p13"/>
          <p:cNvGrpSpPr/>
          <p:nvPr/>
        </p:nvGrpSpPr>
        <p:grpSpPr>
          <a:xfrm rot="-5400000">
            <a:off x="4030013" y="41713"/>
            <a:ext cx="1026300" cy="9201675"/>
            <a:chOff x="670045" y="-5692564"/>
            <a:chExt cx="1026300" cy="9201675"/>
          </a:xfrm>
        </p:grpSpPr>
        <p:sp>
          <p:nvSpPr>
            <p:cNvPr id="279" name="Google Shape;279;p13"/>
            <p:cNvSpPr/>
            <p:nvPr/>
          </p:nvSpPr>
          <p:spPr>
            <a:xfrm>
              <a:off x="675320" y="-5692564"/>
              <a:ext cx="1010925" cy="7239975"/>
            </a:xfrm>
            <a:custGeom>
              <a:rect b="b" l="l" r="r" t="t"/>
              <a:pathLst>
                <a:path extrusionOk="0" h="289599" w="40437">
                  <a:moveTo>
                    <a:pt x="40437" y="287489"/>
                  </a:moveTo>
                  <a:lnTo>
                    <a:pt x="0" y="0"/>
                  </a:lnTo>
                  <a:lnTo>
                    <a:pt x="242" y="276278"/>
                  </a:lnTo>
                  <a:lnTo>
                    <a:pt x="238" y="289599"/>
                  </a:lnTo>
                  <a:close/>
                </a:path>
              </a:pathLst>
            </a:custGeom>
            <a:solidFill>
              <a:schemeClr val="lt1"/>
            </a:solidFill>
            <a:ln>
              <a:noFill/>
            </a:ln>
          </p:spPr>
        </p:sp>
        <p:sp>
          <p:nvSpPr>
            <p:cNvPr id="280" name="Google Shape;280;p13"/>
            <p:cNvSpPr/>
            <p:nvPr/>
          </p:nvSpPr>
          <p:spPr>
            <a:xfrm>
              <a:off x="670045" y="1494661"/>
              <a:ext cx="1026300" cy="2014450"/>
            </a:xfrm>
            <a:custGeom>
              <a:rect b="b" l="l" r="r" t="t"/>
              <a:pathLst>
                <a:path extrusionOk="0" h="80578" w="41052">
                  <a:moveTo>
                    <a:pt x="499" y="80578"/>
                  </a:moveTo>
                  <a:lnTo>
                    <a:pt x="15982" y="73724"/>
                  </a:lnTo>
                  <a:lnTo>
                    <a:pt x="41052" y="0"/>
                  </a:lnTo>
                  <a:lnTo>
                    <a:pt x="472" y="1824"/>
                  </a:lnTo>
                  <a:lnTo>
                    <a:pt x="0" y="39674"/>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sp>
        <p:nvSpPr>
          <p:cNvPr id="281" name="Google Shape;281;p13"/>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latin typeface="Sora"/>
                <a:ea typeface="Sora"/>
                <a:cs typeface="Sora"/>
                <a:sym typeface="Sora"/>
              </a:defRPr>
            </a:lvl2pPr>
            <a:lvl3pPr lvl="2">
              <a:spcBef>
                <a:spcPts val="0"/>
              </a:spcBef>
              <a:spcAft>
                <a:spcPts val="0"/>
              </a:spcAft>
              <a:buClr>
                <a:schemeClr val="lt1"/>
              </a:buClr>
              <a:buSzPts val="1000"/>
              <a:buFont typeface="Sora"/>
              <a:buNone/>
              <a:defRPr sz="1000">
                <a:latin typeface="Sora"/>
                <a:ea typeface="Sora"/>
                <a:cs typeface="Sora"/>
                <a:sym typeface="Sora"/>
              </a:defRPr>
            </a:lvl3pPr>
            <a:lvl4pPr lvl="3">
              <a:spcBef>
                <a:spcPts val="0"/>
              </a:spcBef>
              <a:spcAft>
                <a:spcPts val="0"/>
              </a:spcAft>
              <a:buClr>
                <a:schemeClr val="lt1"/>
              </a:buClr>
              <a:buSzPts val="1000"/>
              <a:buFont typeface="Sora"/>
              <a:buNone/>
              <a:defRPr sz="1000">
                <a:latin typeface="Sora"/>
                <a:ea typeface="Sora"/>
                <a:cs typeface="Sora"/>
                <a:sym typeface="Sora"/>
              </a:defRPr>
            </a:lvl4pPr>
            <a:lvl5pPr lvl="4">
              <a:spcBef>
                <a:spcPts val="0"/>
              </a:spcBef>
              <a:spcAft>
                <a:spcPts val="0"/>
              </a:spcAft>
              <a:buClr>
                <a:schemeClr val="lt1"/>
              </a:buClr>
              <a:buSzPts val="1000"/>
              <a:buFont typeface="Sora"/>
              <a:buNone/>
              <a:defRPr sz="1000">
                <a:latin typeface="Sora"/>
                <a:ea typeface="Sora"/>
                <a:cs typeface="Sora"/>
                <a:sym typeface="Sora"/>
              </a:defRPr>
            </a:lvl5pPr>
            <a:lvl6pPr lvl="5">
              <a:spcBef>
                <a:spcPts val="0"/>
              </a:spcBef>
              <a:spcAft>
                <a:spcPts val="0"/>
              </a:spcAft>
              <a:buClr>
                <a:schemeClr val="lt1"/>
              </a:buClr>
              <a:buSzPts val="1000"/>
              <a:buFont typeface="Sora"/>
              <a:buNone/>
              <a:defRPr sz="1000">
                <a:latin typeface="Sora"/>
                <a:ea typeface="Sora"/>
                <a:cs typeface="Sora"/>
                <a:sym typeface="Sora"/>
              </a:defRPr>
            </a:lvl6pPr>
            <a:lvl7pPr lvl="6">
              <a:spcBef>
                <a:spcPts val="0"/>
              </a:spcBef>
              <a:spcAft>
                <a:spcPts val="0"/>
              </a:spcAft>
              <a:buClr>
                <a:schemeClr val="lt1"/>
              </a:buClr>
              <a:buSzPts val="1000"/>
              <a:buFont typeface="Sora"/>
              <a:buNone/>
              <a:defRPr sz="1000">
                <a:latin typeface="Sora"/>
                <a:ea typeface="Sora"/>
                <a:cs typeface="Sora"/>
                <a:sym typeface="Sora"/>
              </a:defRPr>
            </a:lvl7pPr>
            <a:lvl8pPr lvl="7">
              <a:spcBef>
                <a:spcPts val="0"/>
              </a:spcBef>
              <a:spcAft>
                <a:spcPts val="0"/>
              </a:spcAft>
              <a:buClr>
                <a:schemeClr val="lt1"/>
              </a:buClr>
              <a:buSzPts val="1000"/>
              <a:buFont typeface="Sora"/>
              <a:buNone/>
              <a:defRPr sz="1000">
                <a:latin typeface="Sora"/>
                <a:ea typeface="Sora"/>
                <a:cs typeface="Sora"/>
                <a:sym typeface="Sora"/>
              </a:defRPr>
            </a:lvl8pPr>
            <a:lvl9pPr lvl="8">
              <a:spcBef>
                <a:spcPts val="0"/>
              </a:spcBef>
              <a:spcAft>
                <a:spcPts val="0"/>
              </a:spcAft>
              <a:buClr>
                <a:schemeClr val="lt1"/>
              </a:buClr>
              <a:buSzPts val="1000"/>
              <a:buFont typeface="Sora"/>
              <a:buNone/>
              <a:defRPr sz="1000">
                <a:latin typeface="Sora"/>
                <a:ea typeface="Sora"/>
                <a:cs typeface="Sora"/>
                <a:sym typeface="Sora"/>
              </a:defRPr>
            </a:lvl9pPr>
          </a:lstStyle>
          <a:p/>
        </p:txBody>
      </p:sp>
      <p:sp>
        <p:nvSpPr>
          <p:cNvPr id="282" name="Google Shape;282;p13"/>
          <p:cNvSpPr txBox="1"/>
          <p:nvPr>
            <p:ph idx="2" type="title"/>
          </p:nvPr>
        </p:nvSpPr>
        <p:spPr>
          <a:xfrm>
            <a:off x="714892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3" name="Google Shape;283;p13"/>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latin typeface="Sora"/>
                <a:ea typeface="Sora"/>
                <a:cs typeface="Sora"/>
                <a:sym typeface="Sora"/>
              </a:defRPr>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284" name="Google Shape;284;p13"/>
          <p:cNvSpPr txBox="1"/>
          <p:nvPr>
            <p:ph idx="4"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85" name="Google Shape;285;p13"/>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a:latin typeface="IBM Plex Sans SemiBold"/>
                <a:ea typeface="IBM Plex Sans SemiBold"/>
                <a:cs typeface="IBM Plex Sans SemiBold"/>
                <a:sym typeface="IBM Plex Sans SemiBold"/>
              </a:defRPr>
            </a:lvl2pPr>
            <a:lvl3pPr lvl="2">
              <a:lnSpc>
                <a:spcPct val="115000"/>
              </a:lnSpc>
              <a:spcBef>
                <a:spcPts val="0"/>
              </a:spcBef>
              <a:spcAft>
                <a:spcPts val="0"/>
              </a:spcAft>
              <a:buNone/>
              <a:defRPr>
                <a:latin typeface="IBM Plex Sans SemiBold"/>
                <a:ea typeface="IBM Plex Sans SemiBold"/>
                <a:cs typeface="IBM Plex Sans SemiBold"/>
                <a:sym typeface="IBM Plex Sans SemiBold"/>
              </a:defRPr>
            </a:lvl3pPr>
            <a:lvl4pPr lvl="3">
              <a:lnSpc>
                <a:spcPct val="115000"/>
              </a:lnSpc>
              <a:spcBef>
                <a:spcPts val="0"/>
              </a:spcBef>
              <a:spcAft>
                <a:spcPts val="0"/>
              </a:spcAft>
              <a:buNone/>
              <a:defRPr>
                <a:latin typeface="IBM Plex Sans SemiBold"/>
                <a:ea typeface="IBM Plex Sans SemiBold"/>
                <a:cs typeface="IBM Plex Sans SemiBold"/>
                <a:sym typeface="IBM Plex Sans SemiBold"/>
              </a:defRPr>
            </a:lvl4pPr>
            <a:lvl5pPr lvl="4">
              <a:lnSpc>
                <a:spcPct val="115000"/>
              </a:lnSpc>
              <a:spcBef>
                <a:spcPts val="0"/>
              </a:spcBef>
              <a:spcAft>
                <a:spcPts val="0"/>
              </a:spcAft>
              <a:buNone/>
              <a:defRPr>
                <a:latin typeface="IBM Plex Sans SemiBold"/>
                <a:ea typeface="IBM Plex Sans SemiBold"/>
                <a:cs typeface="IBM Plex Sans SemiBold"/>
                <a:sym typeface="IBM Plex Sans SemiBold"/>
              </a:defRPr>
            </a:lvl5pPr>
            <a:lvl6pPr lvl="5">
              <a:lnSpc>
                <a:spcPct val="115000"/>
              </a:lnSpc>
              <a:spcBef>
                <a:spcPts val="0"/>
              </a:spcBef>
              <a:spcAft>
                <a:spcPts val="0"/>
              </a:spcAft>
              <a:buNone/>
              <a:defRPr>
                <a:latin typeface="IBM Plex Sans SemiBold"/>
                <a:ea typeface="IBM Plex Sans SemiBold"/>
                <a:cs typeface="IBM Plex Sans SemiBold"/>
                <a:sym typeface="IBM Plex Sans SemiBold"/>
              </a:defRPr>
            </a:lvl6pPr>
            <a:lvl7pPr lvl="6">
              <a:lnSpc>
                <a:spcPct val="115000"/>
              </a:lnSpc>
              <a:spcBef>
                <a:spcPts val="0"/>
              </a:spcBef>
              <a:spcAft>
                <a:spcPts val="0"/>
              </a:spcAft>
              <a:buNone/>
              <a:defRPr>
                <a:latin typeface="IBM Plex Sans SemiBold"/>
                <a:ea typeface="IBM Plex Sans SemiBold"/>
                <a:cs typeface="IBM Plex Sans SemiBold"/>
                <a:sym typeface="IBM Plex Sans SemiBold"/>
              </a:defRPr>
            </a:lvl7pPr>
            <a:lvl8pPr lvl="7">
              <a:lnSpc>
                <a:spcPct val="115000"/>
              </a:lnSpc>
              <a:spcBef>
                <a:spcPts val="0"/>
              </a:spcBef>
              <a:spcAft>
                <a:spcPts val="0"/>
              </a:spcAft>
              <a:buNone/>
              <a:defRPr>
                <a:latin typeface="IBM Plex Sans SemiBold"/>
                <a:ea typeface="IBM Plex Sans SemiBold"/>
                <a:cs typeface="IBM Plex Sans SemiBold"/>
                <a:sym typeface="IBM Plex Sans SemiBold"/>
              </a:defRPr>
            </a:lvl8pPr>
            <a:lvl9pPr lvl="8">
              <a:lnSpc>
                <a:spcPct val="115000"/>
              </a:lnSpc>
              <a:spcBef>
                <a:spcPts val="0"/>
              </a:spcBef>
              <a:spcAft>
                <a:spcPts val="0"/>
              </a:spcAft>
              <a:buNone/>
              <a:defRPr>
                <a:latin typeface="IBM Plex Sans SemiBold"/>
                <a:ea typeface="IBM Plex Sans SemiBold"/>
                <a:cs typeface="IBM Plex Sans SemiBold"/>
                <a:sym typeface="IBM Plex Sans SemiBold"/>
              </a:defRPr>
            </a:lvl9pPr>
          </a:lstStyle>
          <a:p/>
        </p:txBody>
      </p:sp>
      <p:sp>
        <p:nvSpPr>
          <p:cNvPr id="286" name="Google Shape;286;p13"/>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a:buNone/>
              <a:defRPr sz="1200">
                <a:solidFill>
                  <a:schemeClr val="lt1"/>
                </a:solidFill>
                <a:latin typeface="Sora"/>
                <a:ea typeface="Sora"/>
                <a:cs typeface="Sora"/>
                <a:sym typeface="Sora"/>
              </a:defRPr>
            </a:lvl2pPr>
            <a:lvl3pPr lvl="2">
              <a:spcBef>
                <a:spcPts val="0"/>
              </a:spcBef>
              <a:spcAft>
                <a:spcPts val="0"/>
              </a:spcAft>
              <a:buClr>
                <a:schemeClr val="lt1"/>
              </a:buClr>
              <a:buSzPts val="1200"/>
              <a:buFont typeface="Sora"/>
              <a:buNone/>
              <a:defRPr sz="1200">
                <a:solidFill>
                  <a:schemeClr val="lt1"/>
                </a:solidFill>
                <a:latin typeface="Sora"/>
                <a:ea typeface="Sora"/>
                <a:cs typeface="Sora"/>
                <a:sym typeface="Sora"/>
              </a:defRPr>
            </a:lvl3pPr>
            <a:lvl4pPr lvl="3">
              <a:spcBef>
                <a:spcPts val="0"/>
              </a:spcBef>
              <a:spcAft>
                <a:spcPts val="0"/>
              </a:spcAft>
              <a:buClr>
                <a:schemeClr val="lt1"/>
              </a:buClr>
              <a:buSzPts val="1200"/>
              <a:buFont typeface="Sora"/>
              <a:buNone/>
              <a:defRPr sz="1200">
                <a:solidFill>
                  <a:schemeClr val="lt1"/>
                </a:solidFill>
                <a:latin typeface="Sora"/>
                <a:ea typeface="Sora"/>
                <a:cs typeface="Sora"/>
                <a:sym typeface="Sora"/>
              </a:defRPr>
            </a:lvl4pPr>
            <a:lvl5pPr lvl="4">
              <a:spcBef>
                <a:spcPts val="0"/>
              </a:spcBef>
              <a:spcAft>
                <a:spcPts val="0"/>
              </a:spcAft>
              <a:buClr>
                <a:schemeClr val="lt1"/>
              </a:buClr>
              <a:buSzPts val="1200"/>
              <a:buFont typeface="Sora"/>
              <a:buNone/>
              <a:defRPr sz="1200">
                <a:solidFill>
                  <a:schemeClr val="lt1"/>
                </a:solidFill>
                <a:latin typeface="Sora"/>
                <a:ea typeface="Sora"/>
                <a:cs typeface="Sora"/>
                <a:sym typeface="Sora"/>
              </a:defRPr>
            </a:lvl5pPr>
            <a:lvl6pPr lvl="5">
              <a:spcBef>
                <a:spcPts val="0"/>
              </a:spcBef>
              <a:spcAft>
                <a:spcPts val="0"/>
              </a:spcAft>
              <a:buClr>
                <a:schemeClr val="lt1"/>
              </a:buClr>
              <a:buSzPts val="1200"/>
              <a:buFont typeface="Sora"/>
              <a:buNone/>
              <a:defRPr sz="1200">
                <a:solidFill>
                  <a:schemeClr val="lt1"/>
                </a:solidFill>
                <a:latin typeface="Sora"/>
                <a:ea typeface="Sora"/>
                <a:cs typeface="Sora"/>
                <a:sym typeface="Sora"/>
              </a:defRPr>
            </a:lvl6pPr>
            <a:lvl7pPr lvl="6">
              <a:spcBef>
                <a:spcPts val="0"/>
              </a:spcBef>
              <a:spcAft>
                <a:spcPts val="0"/>
              </a:spcAft>
              <a:buClr>
                <a:schemeClr val="lt1"/>
              </a:buClr>
              <a:buSzPts val="1200"/>
              <a:buFont typeface="Sora"/>
              <a:buNone/>
              <a:defRPr sz="1200">
                <a:solidFill>
                  <a:schemeClr val="lt1"/>
                </a:solidFill>
                <a:latin typeface="Sora"/>
                <a:ea typeface="Sora"/>
                <a:cs typeface="Sora"/>
                <a:sym typeface="Sora"/>
              </a:defRPr>
            </a:lvl7pPr>
            <a:lvl8pPr lvl="7">
              <a:spcBef>
                <a:spcPts val="0"/>
              </a:spcBef>
              <a:spcAft>
                <a:spcPts val="0"/>
              </a:spcAft>
              <a:buClr>
                <a:schemeClr val="lt1"/>
              </a:buClr>
              <a:buSzPts val="1200"/>
              <a:buFont typeface="Sora"/>
              <a:buNone/>
              <a:defRPr sz="1200">
                <a:solidFill>
                  <a:schemeClr val="lt1"/>
                </a:solidFill>
                <a:latin typeface="Sora"/>
                <a:ea typeface="Sora"/>
                <a:cs typeface="Sora"/>
                <a:sym typeface="Sora"/>
              </a:defRPr>
            </a:lvl8pPr>
            <a:lvl9pPr lvl="8">
              <a:spcBef>
                <a:spcPts val="0"/>
              </a:spcBef>
              <a:spcAft>
                <a:spcPts val="0"/>
              </a:spcAft>
              <a:buClr>
                <a:schemeClr val="lt1"/>
              </a:buClr>
              <a:buSzPts val="1200"/>
              <a:buFont typeface="Sora"/>
              <a:buNone/>
              <a:defRPr sz="1200">
                <a:solidFill>
                  <a:schemeClr val="lt1"/>
                </a:solidFill>
                <a:latin typeface="Sora"/>
                <a:ea typeface="Sora"/>
                <a:cs typeface="Sora"/>
                <a:sym typeface="Sora"/>
              </a:defRPr>
            </a:lvl9pPr>
          </a:lstStyle>
          <a:p/>
        </p:txBody>
      </p:sp>
      <p:sp>
        <p:nvSpPr>
          <p:cNvPr id="287" name="Google Shape;287;p13"/>
          <p:cNvSpPr txBox="1"/>
          <p:nvPr>
            <p:ph idx="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BLANK_1_1_1_1_1_1_1_1_1_1_6">
    <p:spTree>
      <p:nvGrpSpPr>
        <p:cNvPr id="288" name="Shape 288"/>
        <p:cNvGrpSpPr/>
        <p:nvPr/>
      </p:nvGrpSpPr>
      <p:grpSpPr>
        <a:xfrm>
          <a:off x="0" y="0"/>
          <a:ext cx="0" cy="0"/>
          <a:chOff x="0" y="0"/>
          <a:chExt cx="0" cy="0"/>
        </a:xfrm>
      </p:grpSpPr>
      <p:sp>
        <p:nvSpPr>
          <p:cNvPr id="289" name="Google Shape;289;p14"/>
          <p:cNvSpPr/>
          <p:nvPr/>
        </p:nvSpPr>
        <p:spPr>
          <a:xfrm rot="35689">
            <a:off x="3842097" y="2193145"/>
            <a:ext cx="4854862" cy="198250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0" name="Google Shape;290;p14"/>
          <p:cNvSpPr/>
          <p:nvPr/>
        </p:nvSpPr>
        <p:spPr>
          <a:xfrm rot="-1029644">
            <a:off x="3491561" y="2543266"/>
            <a:ext cx="5708121" cy="1598166"/>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291" name="Google Shape;291;p14"/>
          <p:cNvGrpSpPr/>
          <p:nvPr/>
        </p:nvGrpSpPr>
        <p:grpSpPr>
          <a:xfrm rot="10800000">
            <a:off x="9" y="0"/>
            <a:ext cx="1889320" cy="1499480"/>
            <a:chOff x="461225" y="3249175"/>
            <a:chExt cx="1399496" cy="1110726"/>
          </a:xfrm>
        </p:grpSpPr>
        <p:grpSp>
          <p:nvGrpSpPr>
            <p:cNvPr id="292" name="Google Shape;292;p14"/>
            <p:cNvGrpSpPr/>
            <p:nvPr/>
          </p:nvGrpSpPr>
          <p:grpSpPr>
            <a:xfrm>
              <a:off x="461225" y="3249175"/>
              <a:ext cx="1399496" cy="370204"/>
              <a:chOff x="461225" y="3249175"/>
              <a:chExt cx="1399496" cy="370204"/>
            </a:xfrm>
          </p:grpSpPr>
          <p:sp>
            <p:nvSpPr>
              <p:cNvPr id="293" name="Google Shape;29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4" name="Google Shape;29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5" name="Google Shape;29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6" name="Google Shape;296;p14"/>
              <p:cNvSpPr/>
              <p:nvPr/>
            </p:nvSpPr>
            <p:spPr>
              <a:xfrm>
                <a:off x="1571821" y="3249179"/>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97" name="Google Shape;297;p14"/>
            <p:cNvGrpSpPr/>
            <p:nvPr/>
          </p:nvGrpSpPr>
          <p:grpSpPr>
            <a:xfrm>
              <a:off x="461225" y="3619500"/>
              <a:ext cx="1399496" cy="370202"/>
              <a:chOff x="461225" y="3249175"/>
              <a:chExt cx="1399496" cy="370202"/>
            </a:xfrm>
          </p:grpSpPr>
          <p:sp>
            <p:nvSpPr>
              <p:cNvPr id="298" name="Google Shape;298;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99" name="Google Shape;299;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0" name="Google Shape;300;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1" name="Google Shape;301;p14"/>
              <p:cNvSpPr/>
              <p:nvPr/>
            </p:nvSpPr>
            <p:spPr>
              <a:xfrm>
                <a:off x="1571821" y="3249177"/>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02" name="Google Shape;302;p14"/>
            <p:cNvGrpSpPr/>
            <p:nvPr/>
          </p:nvGrpSpPr>
          <p:grpSpPr>
            <a:xfrm>
              <a:off x="461225" y="3989700"/>
              <a:ext cx="1399496" cy="370201"/>
              <a:chOff x="461225" y="3249175"/>
              <a:chExt cx="1399496" cy="370201"/>
            </a:xfrm>
          </p:grpSpPr>
          <p:sp>
            <p:nvSpPr>
              <p:cNvPr id="303" name="Google Shape;303;p1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4" name="Google Shape;304;p1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5" name="Google Shape;305;p1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06" name="Google Shape;306;p14"/>
              <p:cNvSpPr/>
              <p:nvPr/>
            </p:nvSpPr>
            <p:spPr>
              <a:xfrm>
                <a:off x="1571821" y="3249176"/>
                <a:ext cx="2889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07" name="Google Shape;307;p14"/>
          <p:cNvSpPr/>
          <p:nvPr/>
        </p:nvSpPr>
        <p:spPr>
          <a:xfrm>
            <a:off x="5909401" y="-3350"/>
            <a:ext cx="3234589" cy="1736822"/>
          </a:xfrm>
          <a:custGeom>
            <a:rect b="b" l="l" r="r" t="t"/>
            <a:pathLst>
              <a:path extrusionOk="0" h="141435" w="263403">
                <a:moveTo>
                  <a:pt x="0" y="277"/>
                </a:moveTo>
                <a:lnTo>
                  <a:pt x="193747" y="141435"/>
                </a:lnTo>
                <a:lnTo>
                  <a:pt x="263403" y="7658"/>
                </a:lnTo>
                <a:lnTo>
                  <a:pt x="263403" y="0"/>
                </a:lnTo>
                <a:close/>
              </a:path>
            </a:pathLst>
          </a:custGeom>
          <a:gradFill>
            <a:gsLst>
              <a:gs pos="0">
                <a:schemeClr val="accent2"/>
              </a:gs>
              <a:gs pos="21000">
                <a:schemeClr val="lt2"/>
              </a:gs>
              <a:gs pos="51000">
                <a:schemeClr val="accent1"/>
              </a:gs>
              <a:gs pos="79000">
                <a:schemeClr val="accent1"/>
              </a:gs>
              <a:gs pos="91000">
                <a:schemeClr val="accent3"/>
              </a:gs>
              <a:gs pos="100000">
                <a:schemeClr val="accent4"/>
              </a:gs>
            </a:gsLst>
            <a:lin ang="5400012" scaled="0"/>
          </a:gradFill>
          <a:ln>
            <a:noFill/>
          </a:ln>
          <a:effectLst>
            <a:outerShdw blurRad="1042988" rotWithShape="0" algn="bl" dir="5400000" dist="19050">
              <a:schemeClr val="lt2">
                <a:alpha val="49000"/>
              </a:schemeClr>
            </a:outerShdw>
          </a:effectLst>
        </p:spPr>
      </p:sp>
      <p:sp>
        <p:nvSpPr>
          <p:cNvPr id="308" name="Google Shape;308;p14"/>
          <p:cNvSpPr/>
          <p:nvPr/>
        </p:nvSpPr>
        <p:spPr>
          <a:xfrm>
            <a:off x="8299949" y="73285"/>
            <a:ext cx="844041" cy="1631459"/>
          </a:xfrm>
          <a:custGeom>
            <a:rect b="b" l="l" r="r" t="t"/>
            <a:pathLst>
              <a:path extrusionOk="0" h="132855" w="68733">
                <a:moveTo>
                  <a:pt x="0" y="132855"/>
                </a:moveTo>
                <a:lnTo>
                  <a:pt x="68733" y="58124"/>
                </a:lnTo>
                <a:lnTo>
                  <a:pt x="68733" y="0"/>
                </a:lnTo>
                <a:close/>
              </a:path>
            </a:pathLst>
          </a:custGeom>
          <a:solidFill>
            <a:schemeClr val="accent5"/>
          </a:solidFill>
          <a:ln>
            <a:noFill/>
          </a:ln>
        </p:spPr>
      </p:sp>
      <p:sp>
        <p:nvSpPr>
          <p:cNvPr id="309" name="Google Shape;309;p14"/>
          <p:cNvSpPr txBox="1"/>
          <p:nvPr>
            <p:ph type="title"/>
          </p:nvPr>
        </p:nvSpPr>
        <p:spPr>
          <a:xfrm>
            <a:off x="163725" y="2947825"/>
            <a:ext cx="6637500" cy="1499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500"/>
              <a:buFont typeface="IBM Plex Sans"/>
              <a:buNone/>
              <a:defRPr sz="5500"/>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p:txBody>
      </p:sp>
      <p:sp>
        <p:nvSpPr>
          <p:cNvPr id="310" name="Google Shape;310;p14"/>
          <p:cNvSpPr txBox="1"/>
          <p:nvPr>
            <p:ph idx="1" type="subTitle"/>
          </p:nvPr>
        </p:nvSpPr>
        <p:spPr>
          <a:xfrm>
            <a:off x="163725" y="1184350"/>
            <a:ext cx="3336600" cy="1582200"/>
          </a:xfrm>
          <a:prstGeom prst="rect">
            <a:avLst/>
          </a:prstGeom>
        </p:spPr>
        <p:txBody>
          <a:bodyPr anchorCtr="0" anchor="b" bIns="0" lIns="91425" spcFirstLastPara="1" rIns="91425" wrap="square" tIns="91425">
            <a:noAutofit/>
          </a:bodyPr>
          <a:lstStyle>
            <a:lvl1pPr lvl="0">
              <a:lnSpc>
                <a:spcPct val="115000"/>
              </a:lnSpc>
              <a:spcBef>
                <a:spcPts val="0"/>
              </a:spcBef>
              <a:spcAft>
                <a:spcPts val="0"/>
              </a:spcAft>
              <a:buClr>
                <a:schemeClr val="lt1"/>
              </a:buClr>
              <a:buSzPts val="1200"/>
              <a:buFont typeface="Sora"/>
              <a:buNone/>
              <a:defRPr sz="1200"/>
            </a:lvl1pPr>
            <a:lvl2pPr lvl="1">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200"/>
              <a:buFont typeface="Sora"/>
              <a:buNone/>
              <a:defRPr sz="12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200"/>
              <a:buFont typeface="Sora"/>
              <a:buNone/>
              <a:defRPr sz="1200">
                <a:solidFill>
                  <a:schemeClr val="lt1"/>
                </a:solidFill>
                <a:latin typeface="Sora"/>
                <a:ea typeface="Sora"/>
                <a:cs typeface="Sora"/>
                <a:sym typeface="Sora"/>
              </a:defRPr>
            </a:lvl9pPr>
          </a:lstStyle>
          <a:p/>
        </p:txBody>
      </p:sp>
      <p:sp>
        <p:nvSpPr>
          <p:cNvPr id="311" name="Google Shape;311;p14"/>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2" name="Google Shape;312;p1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3">
  <p:cSld name="BLANK_1_1_1_1_1_1_1_1_1_1_5">
    <p:spTree>
      <p:nvGrpSpPr>
        <p:cNvPr id="313" name="Shape 313"/>
        <p:cNvGrpSpPr/>
        <p:nvPr/>
      </p:nvGrpSpPr>
      <p:grpSpPr>
        <a:xfrm>
          <a:off x="0" y="0"/>
          <a:ext cx="0" cy="0"/>
          <a:chOff x="0" y="0"/>
          <a:chExt cx="0" cy="0"/>
        </a:xfrm>
      </p:grpSpPr>
      <p:sp>
        <p:nvSpPr>
          <p:cNvPr id="314" name="Google Shape;314;p15"/>
          <p:cNvSpPr/>
          <p:nvPr/>
        </p:nvSpPr>
        <p:spPr>
          <a:xfrm>
            <a:off x="1347300" y="4352975"/>
            <a:ext cx="6752827" cy="790544"/>
          </a:xfrm>
          <a:custGeom>
            <a:rect b="b" l="l" r="r" t="t"/>
            <a:pathLst>
              <a:path extrusionOk="0" h="14771" w="86243">
                <a:moveTo>
                  <a:pt x="61203" y="1"/>
                </a:moveTo>
                <a:lnTo>
                  <a:pt x="59656" y="20"/>
                </a:lnTo>
                <a:lnTo>
                  <a:pt x="58090" y="60"/>
                </a:lnTo>
                <a:lnTo>
                  <a:pt x="56504" y="119"/>
                </a:lnTo>
                <a:lnTo>
                  <a:pt x="54898" y="199"/>
                </a:lnTo>
                <a:lnTo>
                  <a:pt x="53272" y="298"/>
                </a:lnTo>
                <a:lnTo>
                  <a:pt x="51627" y="417"/>
                </a:lnTo>
                <a:lnTo>
                  <a:pt x="49961" y="575"/>
                </a:lnTo>
                <a:lnTo>
                  <a:pt x="48276" y="734"/>
                </a:lnTo>
                <a:lnTo>
                  <a:pt x="46591" y="932"/>
                </a:lnTo>
                <a:lnTo>
                  <a:pt x="44886" y="1150"/>
                </a:lnTo>
                <a:lnTo>
                  <a:pt x="43161" y="1388"/>
                </a:lnTo>
                <a:lnTo>
                  <a:pt x="41436" y="1646"/>
                </a:lnTo>
                <a:lnTo>
                  <a:pt x="39711" y="1924"/>
                </a:lnTo>
                <a:lnTo>
                  <a:pt x="37967" y="2221"/>
                </a:lnTo>
                <a:lnTo>
                  <a:pt x="36202" y="2538"/>
                </a:lnTo>
                <a:lnTo>
                  <a:pt x="34458" y="2875"/>
                </a:lnTo>
                <a:lnTo>
                  <a:pt x="31900" y="3411"/>
                </a:lnTo>
                <a:lnTo>
                  <a:pt x="29382" y="3986"/>
                </a:lnTo>
                <a:lnTo>
                  <a:pt x="26884" y="4600"/>
                </a:lnTo>
                <a:lnTo>
                  <a:pt x="24426" y="5235"/>
                </a:lnTo>
                <a:lnTo>
                  <a:pt x="22007" y="5909"/>
                </a:lnTo>
                <a:lnTo>
                  <a:pt x="19628" y="6622"/>
                </a:lnTo>
                <a:lnTo>
                  <a:pt x="17288" y="7356"/>
                </a:lnTo>
                <a:lnTo>
                  <a:pt x="15008" y="8129"/>
                </a:lnTo>
                <a:lnTo>
                  <a:pt x="12867" y="8902"/>
                </a:lnTo>
                <a:lnTo>
                  <a:pt x="10805" y="9695"/>
                </a:lnTo>
                <a:lnTo>
                  <a:pt x="8823" y="10488"/>
                </a:lnTo>
                <a:lnTo>
                  <a:pt x="6900" y="11321"/>
                </a:lnTo>
                <a:lnTo>
                  <a:pt x="5056" y="12154"/>
                </a:lnTo>
                <a:lnTo>
                  <a:pt x="4164" y="12590"/>
                </a:lnTo>
                <a:lnTo>
                  <a:pt x="3291" y="13006"/>
                </a:lnTo>
                <a:lnTo>
                  <a:pt x="2439" y="13442"/>
                </a:lnTo>
                <a:lnTo>
                  <a:pt x="1606" y="13879"/>
                </a:lnTo>
                <a:lnTo>
                  <a:pt x="793" y="14335"/>
                </a:lnTo>
                <a:lnTo>
                  <a:pt x="0" y="14771"/>
                </a:lnTo>
                <a:lnTo>
                  <a:pt x="83665" y="14771"/>
                </a:lnTo>
                <a:lnTo>
                  <a:pt x="84042" y="14335"/>
                </a:lnTo>
                <a:lnTo>
                  <a:pt x="84379" y="13918"/>
                </a:lnTo>
                <a:lnTo>
                  <a:pt x="84696" y="13482"/>
                </a:lnTo>
                <a:lnTo>
                  <a:pt x="84974" y="13066"/>
                </a:lnTo>
                <a:lnTo>
                  <a:pt x="85232" y="12649"/>
                </a:lnTo>
                <a:lnTo>
                  <a:pt x="85450" y="12233"/>
                </a:lnTo>
                <a:lnTo>
                  <a:pt x="85648" y="11817"/>
                </a:lnTo>
                <a:lnTo>
                  <a:pt x="85826" y="11400"/>
                </a:lnTo>
                <a:lnTo>
                  <a:pt x="85965" y="11004"/>
                </a:lnTo>
                <a:lnTo>
                  <a:pt x="86084" y="10607"/>
                </a:lnTo>
                <a:lnTo>
                  <a:pt x="86163" y="10211"/>
                </a:lnTo>
                <a:lnTo>
                  <a:pt x="86223" y="9814"/>
                </a:lnTo>
                <a:lnTo>
                  <a:pt x="86243" y="9438"/>
                </a:lnTo>
                <a:lnTo>
                  <a:pt x="86243" y="9041"/>
                </a:lnTo>
                <a:lnTo>
                  <a:pt x="86203" y="8664"/>
                </a:lnTo>
                <a:lnTo>
                  <a:pt x="86144" y="8288"/>
                </a:lnTo>
                <a:lnTo>
                  <a:pt x="86084" y="8050"/>
                </a:lnTo>
                <a:lnTo>
                  <a:pt x="86025" y="7812"/>
                </a:lnTo>
                <a:lnTo>
                  <a:pt x="85945" y="7574"/>
                </a:lnTo>
                <a:lnTo>
                  <a:pt x="85846" y="7336"/>
                </a:lnTo>
                <a:lnTo>
                  <a:pt x="85747" y="7118"/>
                </a:lnTo>
                <a:lnTo>
                  <a:pt x="85628" y="6880"/>
                </a:lnTo>
                <a:lnTo>
                  <a:pt x="85370" y="6444"/>
                </a:lnTo>
                <a:lnTo>
                  <a:pt x="85053" y="6008"/>
                </a:lnTo>
                <a:lnTo>
                  <a:pt x="84676" y="5591"/>
                </a:lnTo>
                <a:lnTo>
                  <a:pt x="84280" y="5175"/>
                </a:lnTo>
                <a:lnTo>
                  <a:pt x="83824" y="4798"/>
                </a:lnTo>
                <a:lnTo>
                  <a:pt x="83309" y="4402"/>
                </a:lnTo>
                <a:lnTo>
                  <a:pt x="82773" y="4045"/>
                </a:lnTo>
                <a:lnTo>
                  <a:pt x="82178" y="3688"/>
                </a:lnTo>
                <a:lnTo>
                  <a:pt x="81524" y="3351"/>
                </a:lnTo>
                <a:lnTo>
                  <a:pt x="80850" y="3034"/>
                </a:lnTo>
                <a:lnTo>
                  <a:pt x="80117" y="2717"/>
                </a:lnTo>
                <a:lnTo>
                  <a:pt x="79343" y="2419"/>
                </a:lnTo>
                <a:lnTo>
                  <a:pt x="78530" y="2142"/>
                </a:lnTo>
                <a:lnTo>
                  <a:pt x="77698" y="1884"/>
                </a:lnTo>
                <a:lnTo>
                  <a:pt x="76825" y="1646"/>
                </a:lnTo>
                <a:lnTo>
                  <a:pt x="75933" y="1428"/>
                </a:lnTo>
                <a:lnTo>
                  <a:pt x="74982" y="1230"/>
                </a:lnTo>
                <a:lnTo>
                  <a:pt x="74010" y="1031"/>
                </a:lnTo>
                <a:lnTo>
                  <a:pt x="72999" y="853"/>
                </a:lnTo>
                <a:lnTo>
                  <a:pt x="71948" y="694"/>
                </a:lnTo>
                <a:lnTo>
                  <a:pt x="70878" y="556"/>
                </a:lnTo>
                <a:lnTo>
                  <a:pt x="69767" y="437"/>
                </a:lnTo>
                <a:lnTo>
                  <a:pt x="68618" y="318"/>
                </a:lnTo>
                <a:lnTo>
                  <a:pt x="67448" y="219"/>
                </a:lnTo>
                <a:lnTo>
                  <a:pt x="66258" y="139"/>
                </a:lnTo>
                <a:lnTo>
                  <a:pt x="65029" y="80"/>
                </a:lnTo>
                <a:lnTo>
                  <a:pt x="63780" y="40"/>
                </a:lnTo>
                <a:lnTo>
                  <a:pt x="62511" y="20"/>
                </a:lnTo>
                <a:lnTo>
                  <a:pt x="61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15" name="Google Shape;315;p1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16" name="Google Shape;316;p15"/>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317" name="Google Shape;317;p15"/>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1_1_1_1_1_1_4">
    <p:spTree>
      <p:nvGrpSpPr>
        <p:cNvPr id="318" name="Shape 318"/>
        <p:cNvGrpSpPr/>
        <p:nvPr/>
      </p:nvGrpSpPr>
      <p:grpSpPr>
        <a:xfrm>
          <a:off x="0" y="0"/>
          <a:ext cx="0" cy="0"/>
          <a:chOff x="0" y="0"/>
          <a:chExt cx="0" cy="0"/>
        </a:xfrm>
      </p:grpSpPr>
      <p:sp>
        <p:nvSpPr>
          <p:cNvPr id="319" name="Google Shape;319;p16"/>
          <p:cNvSpPr/>
          <p:nvPr/>
        </p:nvSpPr>
        <p:spPr>
          <a:xfrm rot="-737329">
            <a:off x="5068924" y="-96942"/>
            <a:ext cx="3371552" cy="1136324"/>
          </a:xfrm>
          <a:prstGeom prst="chord">
            <a:avLst>
              <a:gd fmla="val 21353619" name="adj1"/>
              <a:gd fmla="val 1421063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0" name="Google Shape;320;p16"/>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latin typeface="IBM Plex Sans Medium"/>
                <a:ea typeface="IBM Plex Sans Medium"/>
                <a:cs typeface="IBM Plex Sans Medium"/>
                <a:sym typeface="IBM Plex Sans Medium"/>
              </a:defRPr>
            </a:lvl9pPr>
          </a:lstStyle>
          <a:p/>
        </p:txBody>
      </p:sp>
      <p:sp>
        <p:nvSpPr>
          <p:cNvPr id="321" name="Google Shape;321;p16"/>
          <p:cNvSpPr txBox="1"/>
          <p:nvPr>
            <p:ph idx="2"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2" name="Google Shape;322;p16"/>
          <p:cNvSpPr txBox="1"/>
          <p:nvPr>
            <p:ph idx="3"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3" name="Google Shape;323;p16"/>
          <p:cNvSpPr txBox="1"/>
          <p:nvPr>
            <p:ph idx="4"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324" name="Google Shape;324;p16"/>
          <p:cNvSpPr txBox="1"/>
          <p:nvPr>
            <p:ph idx="5"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5" name="Google Shape;325;p16"/>
          <p:cNvSpPr txBox="1"/>
          <p:nvPr>
            <p:ph idx="6"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2pPr>
            <a:lvl3pPr lvl="2">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3pPr>
            <a:lvl4pPr lvl="3">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4pPr>
            <a:lvl5pPr lvl="4">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5pPr>
            <a:lvl6pPr lvl="5">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6pPr>
            <a:lvl7pPr lvl="6">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7pPr>
            <a:lvl8pPr lvl="7">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8pPr>
            <a:lvl9pPr lvl="8">
              <a:spcBef>
                <a:spcPts val="0"/>
              </a:spcBef>
              <a:spcAft>
                <a:spcPts val="0"/>
              </a:spcAft>
              <a:buClr>
                <a:schemeClr val="lt1"/>
              </a:buClr>
              <a:buSzPts val="1000"/>
              <a:buFont typeface="IBM Plex Sans Medium"/>
              <a:buNone/>
              <a:defRPr sz="1000">
                <a:solidFill>
                  <a:schemeClr val="lt1"/>
                </a:solidFill>
                <a:latin typeface="IBM Plex Sans Medium"/>
                <a:ea typeface="IBM Plex Sans Medium"/>
                <a:cs typeface="IBM Plex Sans Medium"/>
                <a:sym typeface="IBM Plex Sans Medium"/>
              </a:defRPr>
            </a:lvl9pPr>
          </a:lstStyle>
          <a:p/>
        </p:txBody>
      </p:sp>
      <p:sp>
        <p:nvSpPr>
          <p:cNvPr id="326" name="Google Shape;326;p16"/>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327" name="Google Shape;327;p16"/>
          <p:cNvSpPr/>
          <p:nvPr/>
        </p:nvSpPr>
        <p:spPr>
          <a:xfrm flipH="1" rot="-6104187">
            <a:off x="4324040" y="2970795"/>
            <a:ext cx="1541221" cy="4732320"/>
          </a:xfrm>
          <a:prstGeom prst="chord">
            <a:avLst>
              <a:gd fmla="val 4994308" name="adj1"/>
              <a:gd fmla="val 15114049"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8" name="Google Shape;328;p16"/>
          <p:cNvSpPr/>
          <p:nvPr/>
        </p:nvSpPr>
        <p:spPr>
          <a:xfrm rot="5740201">
            <a:off x="4240558" y="2810912"/>
            <a:ext cx="1433212" cy="5490517"/>
          </a:xfrm>
          <a:prstGeom prst="chord">
            <a:avLst>
              <a:gd fmla="val 5592353" name="adj1"/>
              <a:gd fmla="val 15024063"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29" name="Google Shape;329;p16"/>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0" name="Google Shape;330;p16"/>
          <p:cNvSpPr txBox="1"/>
          <p:nvPr>
            <p:ph idx="8"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331" name="Google Shape;331;p16"/>
          <p:cNvSpPr txBox="1"/>
          <p:nvPr>
            <p:ph idx="9"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2" name="Google Shape;332;p16"/>
          <p:cNvSpPr txBox="1"/>
          <p:nvPr>
            <p:ph idx="13"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3" name="Google Shape;333;p16"/>
          <p:cNvSpPr txBox="1"/>
          <p:nvPr>
            <p:ph idx="14"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4" name="Google Shape;334;p16"/>
          <p:cNvSpPr txBox="1"/>
          <p:nvPr>
            <p:ph idx="15"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2"/>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5" name="Google Shape;335;p16"/>
          <p:cNvSpPr txBox="1"/>
          <p:nvPr>
            <p:ph idx="16"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6" name="Google Shape;336;p16"/>
          <p:cNvSpPr txBox="1"/>
          <p:nvPr>
            <p:ph idx="17"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7" name="Google Shape;337;p16"/>
          <p:cNvSpPr txBox="1"/>
          <p:nvPr>
            <p:ph idx="18"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Sora"/>
              <a:buChar char="➔"/>
              <a:defRPr sz="1000"/>
            </a:lvl1pPr>
            <a:lvl2pPr indent="-292100" lvl="1" marL="914400">
              <a:spcBef>
                <a:spcPts val="0"/>
              </a:spcBef>
              <a:spcAft>
                <a:spcPts val="0"/>
              </a:spcAft>
              <a:buClr>
                <a:schemeClr val="lt1"/>
              </a:buClr>
              <a:buSzPts val="1000"/>
              <a:buFont typeface="Sora"/>
              <a:buChar char="◆"/>
              <a:defRPr sz="1000"/>
            </a:lvl2pPr>
            <a:lvl3pPr indent="-292100" lvl="2" marL="1371600">
              <a:spcBef>
                <a:spcPts val="0"/>
              </a:spcBef>
              <a:spcAft>
                <a:spcPts val="0"/>
              </a:spcAft>
              <a:buClr>
                <a:schemeClr val="lt1"/>
              </a:buClr>
              <a:buSzPts val="1000"/>
              <a:buFont typeface="Sora"/>
              <a:buChar char="●"/>
              <a:defRPr sz="1000"/>
            </a:lvl3pPr>
            <a:lvl4pPr indent="-292100" lvl="3" marL="1828800">
              <a:spcBef>
                <a:spcPts val="0"/>
              </a:spcBef>
              <a:spcAft>
                <a:spcPts val="0"/>
              </a:spcAft>
              <a:buClr>
                <a:schemeClr val="lt1"/>
              </a:buClr>
              <a:buSzPts val="1000"/>
              <a:buFont typeface="Sora"/>
              <a:buChar char="○"/>
              <a:defRPr sz="1000"/>
            </a:lvl4pPr>
            <a:lvl5pPr indent="-292100" lvl="4" marL="2286000">
              <a:spcBef>
                <a:spcPts val="0"/>
              </a:spcBef>
              <a:spcAft>
                <a:spcPts val="0"/>
              </a:spcAft>
              <a:buClr>
                <a:schemeClr val="lt1"/>
              </a:buClr>
              <a:buSzPts val="1000"/>
              <a:buFont typeface="Sora"/>
              <a:buChar char="◆"/>
              <a:defRPr sz="1000"/>
            </a:lvl5pPr>
            <a:lvl6pPr indent="-292100" lvl="5" marL="2743200">
              <a:spcBef>
                <a:spcPts val="0"/>
              </a:spcBef>
              <a:spcAft>
                <a:spcPts val="0"/>
              </a:spcAft>
              <a:buClr>
                <a:schemeClr val="lt1"/>
              </a:buClr>
              <a:buSzPts val="1000"/>
              <a:buFont typeface="Sora"/>
              <a:buChar char="●"/>
              <a:defRPr sz="1000"/>
            </a:lvl6pPr>
            <a:lvl7pPr indent="-292100" lvl="6" marL="3200400">
              <a:spcBef>
                <a:spcPts val="0"/>
              </a:spcBef>
              <a:spcAft>
                <a:spcPts val="0"/>
              </a:spcAft>
              <a:buClr>
                <a:schemeClr val="lt1"/>
              </a:buClr>
              <a:buSzPts val="1000"/>
              <a:buFont typeface="Sora"/>
              <a:buChar char="○"/>
              <a:defRPr sz="1000"/>
            </a:lvl7pPr>
            <a:lvl8pPr indent="-292100" lvl="7" marL="3657600">
              <a:spcBef>
                <a:spcPts val="0"/>
              </a:spcBef>
              <a:spcAft>
                <a:spcPts val="0"/>
              </a:spcAft>
              <a:buClr>
                <a:schemeClr val="lt1"/>
              </a:buClr>
              <a:buSzPts val="1000"/>
              <a:buFont typeface="Sora"/>
              <a:buChar char="◆"/>
              <a:defRPr sz="1000"/>
            </a:lvl8pPr>
            <a:lvl9pPr indent="-292100" lvl="8" marL="4114800">
              <a:spcBef>
                <a:spcPts val="0"/>
              </a:spcBef>
              <a:spcAft>
                <a:spcPts val="0"/>
              </a:spcAft>
              <a:buClr>
                <a:schemeClr val="lt1"/>
              </a:buClr>
              <a:buSzPts val="1000"/>
              <a:buFont typeface="Sora"/>
              <a:buChar char="●"/>
              <a:defRPr sz="1000"/>
            </a:lvl9pPr>
          </a:lstStyle>
          <a:p/>
        </p:txBody>
      </p:sp>
      <p:sp>
        <p:nvSpPr>
          <p:cNvPr id="338" name="Google Shape;338;p16"/>
          <p:cNvSpPr txBox="1"/>
          <p:nvPr>
            <p:ph idx="19"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339" name="Google Shape;339;p16"/>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Dark">
  <p:cSld name="BLANK_1_1_1_1_1_1_1_1_1_1_4_1">
    <p:bg>
      <p:bgPr>
        <a:solidFill>
          <a:schemeClr val="lt1"/>
        </a:solidFill>
      </p:bgPr>
    </p:bg>
    <p:spTree>
      <p:nvGrpSpPr>
        <p:cNvPr id="340" name="Shape 340"/>
        <p:cNvGrpSpPr/>
        <p:nvPr/>
      </p:nvGrpSpPr>
      <p:grpSpPr>
        <a:xfrm>
          <a:off x="0" y="0"/>
          <a:ext cx="0" cy="0"/>
          <a:chOff x="0" y="0"/>
          <a:chExt cx="0" cy="0"/>
        </a:xfrm>
      </p:grpSpPr>
      <p:sp>
        <p:nvSpPr>
          <p:cNvPr id="341" name="Google Shape;341;p17"/>
          <p:cNvSpPr/>
          <p:nvPr/>
        </p:nvSpPr>
        <p:spPr>
          <a:xfrm rot="-737329">
            <a:off x="5068924" y="-96942"/>
            <a:ext cx="3371552" cy="1136324"/>
          </a:xfrm>
          <a:prstGeom prst="chord">
            <a:avLst>
              <a:gd fmla="val 21353619" name="adj1"/>
              <a:gd fmla="val 1421063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ra"/>
              <a:ea typeface="Sora"/>
              <a:cs typeface="Sora"/>
              <a:sym typeface="Sora"/>
            </a:endParaRPr>
          </a:p>
        </p:txBody>
      </p:sp>
      <p:sp>
        <p:nvSpPr>
          <p:cNvPr id="342" name="Google Shape;342;p17"/>
          <p:cNvSpPr txBox="1"/>
          <p:nvPr>
            <p:ph type="title"/>
          </p:nvPr>
        </p:nvSpPr>
        <p:spPr>
          <a:xfrm>
            <a:off x="134550" y="1524225"/>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3" name="Google Shape;343;p17"/>
          <p:cNvSpPr txBox="1"/>
          <p:nvPr>
            <p:ph idx="2" type="title"/>
          </p:nvPr>
        </p:nvSpPr>
        <p:spPr>
          <a:xfrm>
            <a:off x="134550" y="260620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4" name="Google Shape;344;p17"/>
          <p:cNvSpPr txBox="1"/>
          <p:nvPr>
            <p:ph idx="3" type="title"/>
          </p:nvPr>
        </p:nvSpPr>
        <p:spPr>
          <a:xfrm>
            <a:off x="134550" y="3659750"/>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200"/>
              <a:buFont typeface="IBM Plex Sans Medium"/>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2pPr>
            <a:lvl3pPr lvl="2">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3pPr>
            <a:lvl4pPr lvl="3">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4pPr>
            <a:lvl5pPr lvl="4">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5pPr>
            <a:lvl6pPr lvl="5">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6pPr>
            <a:lvl7pPr lvl="6">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7pPr>
            <a:lvl8pPr lvl="7">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8pPr>
            <a:lvl9pPr lvl="8">
              <a:spcBef>
                <a:spcPts val="0"/>
              </a:spcBef>
              <a:spcAft>
                <a:spcPts val="0"/>
              </a:spcAft>
              <a:buClr>
                <a:schemeClr val="accent3"/>
              </a:buClr>
              <a:buSzPts val="1000"/>
              <a:buFont typeface="IBM Plex Sans Medium"/>
              <a:buNone/>
              <a:defRPr sz="1000">
                <a:solidFill>
                  <a:schemeClr val="accent3"/>
                </a:solidFill>
                <a:latin typeface="IBM Plex Sans Medium"/>
                <a:ea typeface="IBM Plex Sans Medium"/>
                <a:cs typeface="IBM Plex Sans Medium"/>
                <a:sym typeface="IBM Plex Sans Medium"/>
              </a:defRPr>
            </a:lvl9pPr>
          </a:lstStyle>
          <a:p/>
        </p:txBody>
      </p:sp>
      <p:sp>
        <p:nvSpPr>
          <p:cNvPr id="345" name="Google Shape;345;p17"/>
          <p:cNvSpPr txBox="1"/>
          <p:nvPr>
            <p:ph idx="4"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346" name="Google Shape;346;p17"/>
          <p:cNvSpPr txBox="1"/>
          <p:nvPr>
            <p:ph idx="5" type="title"/>
          </p:nvPr>
        </p:nvSpPr>
        <p:spPr>
          <a:xfrm>
            <a:off x="132615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7" name="Google Shape;347;p17"/>
          <p:cNvSpPr txBox="1"/>
          <p:nvPr>
            <p:ph idx="6" type="title"/>
          </p:nvPr>
        </p:nvSpPr>
        <p:spPr>
          <a:xfrm>
            <a:off x="3808925"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8" name="Google Shape;348;p17"/>
          <p:cNvSpPr txBox="1"/>
          <p:nvPr>
            <p:ph idx="7" type="title"/>
          </p:nvPr>
        </p:nvSpPr>
        <p:spPr>
          <a:xfrm>
            <a:off x="6291700" y="983700"/>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1pPr>
            <a:lvl2pPr lvl="1">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2pPr>
            <a:lvl3pPr lvl="2">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3pPr>
            <a:lvl4pPr lvl="3">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4pPr>
            <a:lvl5pPr lvl="4">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5pPr>
            <a:lvl6pPr lvl="5">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6pPr>
            <a:lvl7pPr lvl="6">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7pPr>
            <a:lvl8pPr lvl="7">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8pPr>
            <a:lvl9pPr lvl="8">
              <a:spcBef>
                <a:spcPts val="0"/>
              </a:spcBef>
              <a:spcAft>
                <a:spcPts val="0"/>
              </a:spcAft>
              <a:buClr>
                <a:schemeClr val="accent1"/>
              </a:buClr>
              <a:buSzPts val="1200"/>
              <a:buFont typeface="IBM Plex Sans Medium"/>
              <a:buNone/>
              <a:defRPr sz="1200">
                <a:solidFill>
                  <a:schemeClr val="accent1"/>
                </a:solidFill>
                <a:latin typeface="IBM Plex Sans Medium"/>
                <a:ea typeface="IBM Plex Sans Medium"/>
                <a:cs typeface="IBM Plex Sans Medium"/>
                <a:sym typeface="IBM Plex Sans Medium"/>
              </a:defRPr>
            </a:lvl9pPr>
          </a:lstStyle>
          <a:p/>
        </p:txBody>
      </p:sp>
      <p:sp>
        <p:nvSpPr>
          <p:cNvPr id="349" name="Google Shape;349;p17"/>
          <p:cNvSpPr/>
          <p:nvPr/>
        </p:nvSpPr>
        <p:spPr>
          <a:xfrm flipH="1" rot="-6104187">
            <a:off x="4324040" y="2970795"/>
            <a:ext cx="1541221" cy="4732320"/>
          </a:xfrm>
          <a:prstGeom prst="chord">
            <a:avLst>
              <a:gd fmla="val 4994308" name="adj1"/>
              <a:gd fmla="val 15114049"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0" name="Google Shape;350;p17"/>
          <p:cNvSpPr/>
          <p:nvPr/>
        </p:nvSpPr>
        <p:spPr>
          <a:xfrm rot="5740201">
            <a:off x="4240558" y="2810912"/>
            <a:ext cx="1433212" cy="5490517"/>
          </a:xfrm>
          <a:prstGeom prst="chord">
            <a:avLst>
              <a:gd fmla="val 5592353" name="adj1"/>
              <a:gd fmla="val 15024063" name="adj2"/>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51" name="Google Shape;351;p17"/>
          <p:cNvSpPr txBox="1"/>
          <p:nvPr>
            <p:ph idx="8"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52" name="Google Shape;352;p17"/>
          <p:cNvSpPr txBox="1"/>
          <p:nvPr>
            <p:ph idx="1" type="body"/>
          </p:nvPr>
        </p:nvSpPr>
        <p:spPr>
          <a:xfrm>
            <a:off x="1326025"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3" name="Google Shape;353;p17"/>
          <p:cNvSpPr txBox="1"/>
          <p:nvPr>
            <p:ph idx="9" type="body"/>
          </p:nvPr>
        </p:nvSpPr>
        <p:spPr>
          <a:xfrm>
            <a:off x="380886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800"/>
              </a:spcBef>
              <a:spcAft>
                <a:spcPts val="0"/>
              </a:spcAft>
              <a:buClr>
                <a:schemeClr val="dk1"/>
              </a:buClr>
              <a:buSzPts val="1000"/>
              <a:buFont typeface="Sora"/>
              <a:buChar char="◆"/>
              <a:defRPr sz="1000">
                <a:solidFill>
                  <a:schemeClr val="dk1"/>
                </a:solidFill>
              </a:defRPr>
            </a:lvl2pPr>
            <a:lvl3pPr indent="-292100" lvl="2" marL="1371600">
              <a:spcBef>
                <a:spcPts val="800"/>
              </a:spcBef>
              <a:spcAft>
                <a:spcPts val="0"/>
              </a:spcAft>
              <a:buClr>
                <a:schemeClr val="dk1"/>
              </a:buClr>
              <a:buSzPts val="1000"/>
              <a:buFont typeface="Sora"/>
              <a:buChar char="●"/>
              <a:defRPr sz="1000">
                <a:solidFill>
                  <a:schemeClr val="dk1"/>
                </a:solidFill>
              </a:defRPr>
            </a:lvl3pPr>
            <a:lvl4pPr indent="-292100" lvl="3" marL="1828800">
              <a:spcBef>
                <a:spcPts val="800"/>
              </a:spcBef>
              <a:spcAft>
                <a:spcPts val="0"/>
              </a:spcAft>
              <a:buClr>
                <a:schemeClr val="dk1"/>
              </a:buClr>
              <a:buSzPts val="1000"/>
              <a:buFont typeface="Sora"/>
              <a:buChar char="○"/>
              <a:defRPr sz="1000">
                <a:solidFill>
                  <a:schemeClr val="dk1"/>
                </a:solidFill>
              </a:defRPr>
            </a:lvl4pPr>
            <a:lvl5pPr indent="-292100" lvl="4" marL="2286000">
              <a:spcBef>
                <a:spcPts val="800"/>
              </a:spcBef>
              <a:spcAft>
                <a:spcPts val="0"/>
              </a:spcAft>
              <a:buClr>
                <a:schemeClr val="dk1"/>
              </a:buClr>
              <a:buSzPts val="1000"/>
              <a:buFont typeface="Sora"/>
              <a:buChar char="◆"/>
              <a:defRPr sz="1000">
                <a:solidFill>
                  <a:schemeClr val="dk1"/>
                </a:solidFill>
              </a:defRPr>
            </a:lvl5pPr>
            <a:lvl6pPr indent="-292100" lvl="5" marL="2743200">
              <a:spcBef>
                <a:spcPts val="800"/>
              </a:spcBef>
              <a:spcAft>
                <a:spcPts val="0"/>
              </a:spcAft>
              <a:buClr>
                <a:schemeClr val="dk1"/>
              </a:buClr>
              <a:buSzPts val="1000"/>
              <a:buFont typeface="Sora"/>
              <a:buChar char="●"/>
              <a:defRPr sz="1000">
                <a:solidFill>
                  <a:schemeClr val="dk1"/>
                </a:solidFill>
              </a:defRPr>
            </a:lvl6pPr>
            <a:lvl7pPr indent="-292100" lvl="6" marL="3200400">
              <a:spcBef>
                <a:spcPts val="800"/>
              </a:spcBef>
              <a:spcAft>
                <a:spcPts val="0"/>
              </a:spcAft>
              <a:buClr>
                <a:schemeClr val="dk1"/>
              </a:buClr>
              <a:buSzPts val="1000"/>
              <a:buFont typeface="Sora"/>
              <a:buChar char="○"/>
              <a:defRPr sz="1000">
                <a:solidFill>
                  <a:schemeClr val="dk1"/>
                </a:solidFill>
              </a:defRPr>
            </a:lvl7pPr>
            <a:lvl8pPr indent="-292100" lvl="7" marL="3657600">
              <a:spcBef>
                <a:spcPts val="800"/>
              </a:spcBef>
              <a:spcAft>
                <a:spcPts val="0"/>
              </a:spcAft>
              <a:buClr>
                <a:schemeClr val="dk1"/>
              </a:buClr>
              <a:buSzPts val="1000"/>
              <a:buFont typeface="Sora"/>
              <a:buChar char="◆"/>
              <a:defRPr sz="1000">
                <a:solidFill>
                  <a:schemeClr val="dk1"/>
                </a:solidFill>
              </a:defRPr>
            </a:lvl8pPr>
            <a:lvl9pPr indent="-292100" lvl="8" marL="4114800">
              <a:spcBef>
                <a:spcPts val="800"/>
              </a:spcBef>
              <a:spcAft>
                <a:spcPts val="800"/>
              </a:spcAft>
              <a:buClr>
                <a:schemeClr val="dk1"/>
              </a:buClr>
              <a:buSzPts val="1000"/>
              <a:buFont typeface="Sora"/>
              <a:buChar char="●"/>
              <a:defRPr sz="1000">
                <a:solidFill>
                  <a:schemeClr val="dk1"/>
                </a:solidFill>
              </a:defRPr>
            </a:lvl9pPr>
          </a:lstStyle>
          <a:p/>
        </p:txBody>
      </p:sp>
      <p:sp>
        <p:nvSpPr>
          <p:cNvPr id="354" name="Google Shape;354;p17"/>
          <p:cNvSpPr txBox="1"/>
          <p:nvPr>
            <p:ph idx="13" type="body"/>
          </p:nvPr>
        </p:nvSpPr>
        <p:spPr>
          <a:xfrm>
            <a:off x="6291713" y="361505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5" name="Google Shape;355;p17"/>
          <p:cNvSpPr txBox="1"/>
          <p:nvPr>
            <p:ph idx="14" type="body"/>
          </p:nvPr>
        </p:nvSpPr>
        <p:spPr>
          <a:xfrm>
            <a:off x="1326025"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6" name="Google Shape;356;p17"/>
          <p:cNvSpPr txBox="1"/>
          <p:nvPr>
            <p:ph idx="15" type="body"/>
          </p:nvPr>
        </p:nvSpPr>
        <p:spPr>
          <a:xfrm>
            <a:off x="380886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7" name="Google Shape;357;p17"/>
          <p:cNvSpPr txBox="1"/>
          <p:nvPr>
            <p:ph idx="16" type="body"/>
          </p:nvPr>
        </p:nvSpPr>
        <p:spPr>
          <a:xfrm>
            <a:off x="6291713" y="2606200"/>
            <a:ext cx="2296500" cy="9999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Clr>
                <a:schemeClr val="accent1"/>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8" name="Google Shape;358;p17"/>
          <p:cNvSpPr txBox="1"/>
          <p:nvPr>
            <p:ph idx="17" type="body"/>
          </p:nvPr>
        </p:nvSpPr>
        <p:spPr>
          <a:xfrm>
            <a:off x="1326025"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59" name="Google Shape;359;p17"/>
          <p:cNvSpPr txBox="1"/>
          <p:nvPr>
            <p:ph idx="18" type="body"/>
          </p:nvPr>
        </p:nvSpPr>
        <p:spPr>
          <a:xfrm>
            <a:off x="3808867"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0" name="Google Shape;360;p17"/>
          <p:cNvSpPr txBox="1"/>
          <p:nvPr>
            <p:ph idx="19" type="body"/>
          </p:nvPr>
        </p:nvSpPr>
        <p:spPr>
          <a:xfrm>
            <a:off x="6291721" y="1524225"/>
            <a:ext cx="2296500" cy="8325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accent3"/>
              </a:buClr>
              <a:buSzPts val="1000"/>
              <a:buFont typeface="Sora"/>
              <a:buChar char="➔"/>
              <a:defRPr sz="1000">
                <a:solidFill>
                  <a:schemeClr val="dk1"/>
                </a:solidFill>
              </a:defRPr>
            </a:lvl1pPr>
            <a:lvl2pPr indent="-292100" lvl="1" marL="914400">
              <a:spcBef>
                <a:spcPts val="0"/>
              </a:spcBef>
              <a:spcAft>
                <a:spcPts val="0"/>
              </a:spcAft>
              <a:buClr>
                <a:schemeClr val="dk1"/>
              </a:buClr>
              <a:buSzPts val="1000"/>
              <a:buFont typeface="Sora"/>
              <a:buChar char="◆"/>
              <a:defRPr sz="1000">
                <a:solidFill>
                  <a:schemeClr val="dk1"/>
                </a:solidFill>
              </a:defRPr>
            </a:lvl2pPr>
            <a:lvl3pPr indent="-292100" lvl="2" marL="1371600">
              <a:spcBef>
                <a:spcPts val="0"/>
              </a:spcBef>
              <a:spcAft>
                <a:spcPts val="0"/>
              </a:spcAft>
              <a:buClr>
                <a:schemeClr val="dk1"/>
              </a:buClr>
              <a:buSzPts val="1000"/>
              <a:buFont typeface="Sora"/>
              <a:buChar char="●"/>
              <a:defRPr sz="1000">
                <a:solidFill>
                  <a:schemeClr val="dk1"/>
                </a:solidFill>
              </a:defRPr>
            </a:lvl3pPr>
            <a:lvl4pPr indent="-292100" lvl="3" marL="1828800">
              <a:spcBef>
                <a:spcPts val="0"/>
              </a:spcBef>
              <a:spcAft>
                <a:spcPts val="0"/>
              </a:spcAft>
              <a:buClr>
                <a:schemeClr val="dk1"/>
              </a:buClr>
              <a:buSzPts val="1000"/>
              <a:buFont typeface="Sora"/>
              <a:buChar char="○"/>
              <a:defRPr sz="1000">
                <a:solidFill>
                  <a:schemeClr val="dk1"/>
                </a:solidFill>
              </a:defRPr>
            </a:lvl4pPr>
            <a:lvl5pPr indent="-292100" lvl="4" marL="2286000">
              <a:spcBef>
                <a:spcPts val="0"/>
              </a:spcBef>
              <a:spcAft>
                <a:spcPts val="0"/>
              </a:spcAft>
              <a:buClr>
                <a:schemeClr val="dk1"/>
              </a:buClr>
              <a:buSzPts val="1000"/>
              <a:buFont typeface="Sora"/>
              <a:buChar char="◆"/>
              <a:defRPr sz="1000">
                <a:solidFill>
                  <a:schemeClr val="dk1"/>
                </a:solidFill>
              </a:defRPr>
            </a:lvl5pPr>
            <a:lvl6pPr indent="-292100" lvl="5" marL="2743200">
              <a:spcBef>
                <a:spcPts val="0"/>
              </a:spcBef>
              <a:spcAft>
                <a:spcPts val="0"/>
              </a:spcAft>
              <a:buClr>
                <a:schemeClr val="dk1"/>
              </a:buClr>
              <a:buSzPts val="1000"/>
              <a:buFont typeface="Sora"/>
              <a:buChar char="●"/>
              <a:defRPr sz="1000">
                <a:solidFill>
                  <a:schemeClr val="dk1"/>
                </a:solidFill>
              </a:defRPr>
            </a:lvl6pPr>
            <a:lvl7pPr indent="-292100" lvl="6" marL="3200400">
              <a:spcBef>
                <a:spcPts val="0"/>
              </a:spcBef>
              <a:spcAft>
                <a:spcPts val="0"/>
              </a:spcAft>
              <a:buClr>
                <a:schemeClr val="dk1"/>
              </a:buClr>
              <a:buSzPts val="1000"/>
              <a:buFont typeface="Sora"/>
              <a:buChar char="○"/>
              <a:defRPr sz="1000">
                <a:solidFill>
                  <a:schemeClr val="dk1"/>
                </a:solidFill>
              </a:defRPr>
            </a:lvl7pPr>
            <a:lvl8pPr indent="-292100" lvl="7" marL="3657600">
              <a:spcBef>
                <a:spcPts val="0"/>
              </a:spcBef>
              <a:spcAft>
                <a:spcPts val="0"/>
              </a:spcAft>
              <a:buClr>
                <a:schemeClr val="dk1"/>
              </a:buClr>
              <a:buSzPts val="1000"/>
              <a:buFont typeface="Sora"/>
              <a:buChar char="◆"/>
              <a:defRPr sz="1000">
                <a:solidFill>
                  <a:schemeClr val="dk1"/>
                </a:solidFill>
              </a:defRPr>
            </a:lvl8pPr>
            <a:lvl9pPr indent="-292100" lvl="8" marL="4114800">
              <a:spcBef>
                <a:spcPts val="0"/>
              </a:spcBef>
              <a:spcAft>
                <a:spcPts val="0"/>
              </a:spcAft>
              <a:buClr>
                <a:schemeClr val="dk1"/>
              </a:buClr>
              <a:buSzPts val="1000"/>
              <a:buFont typeface="Sora"/>
              <a:buChar char="●"/>
              <a:defRPr sz="1000">
                <a:solidFill>
                  <a:schemeClr val="dk1"/>
                </a:solidFill>
              </a:defRPr>
            </a:lvl9pPr>
          </a:lstStyle>
          <a:p/>
        </p:txBody>
      </p:sp>
      <p:sp>
        <p:nvSpPr>
          <p:cNvPr id="361" name="Google Shape;361;p17"/>
          <p:cNvSpPr txBox="1"/>
          <p:nvPr>
            <p:ph idx="20"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two bodies">
  <p:cSld name="BLANK_1_1_1_1_1_1_1_1_1_1_3_2">
    <p:bg>
      <p:bgPr>
        <a:solidFill>
          <a:schemeClr val="lt1"/>
        </a:solidFill>
      </p:bgPr>
    </p:bg>
    <p:spTree>
      <p:nvGrpSpPr>
        <p:cNvPr id="362" name="Shape 362"/>
        <p:cNvGrpSpPr/>
        <p:nvPr/>
      </p:nvGrpSpPr>
      <p:grpSpPr>
        <a:xfrm>
          <a:off x="0" y="0"/>
          <a:ext cx="0" cy="0"/>
          <a:chOff x="0" y="0"/>
          <a:chExt cx="0" cy="0"/>
        </a:xfrm>
      </p:grpSpPr>
      <p:sp>
        <p:nvSpPr>
          <p:cNvPr id="363" name="Google Shape;363;p18"/>
          <p:cNvSpPr/>
          <p:nvPr/>
        </p:nvSpPr>
        <p:spPr>
          <a:xfrm flipH="1" rot="-5400000">
            <a:off x="1263236" y="2706539"/>
            <a:ext cx="1173845" cy="3700317"/>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4" name="Google Shape;364;p18"/>
          <p:cNvSpPr/>
          <p:nvPr/>
        </p:nvSpPr>
        <p:spPr>
          <a:xfrm flipH="1">
            <a:off x="228605" y="3621311"/>
            <a:ext cx="3534079" cy="1522191"/>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365" name="Google Shape;365;p18"/>
          <p:cNvSpPr/>
          <p:nvPr/>
        </p:nvSpPr>
        <p:spPr>
          <a:xfrm flipH="1">
            <a:off x="234700" y="1635550"/>
            <a:ext cx="3321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366" name="Google Shape;366;p18"/>
          <p:cNvGrpSpPr/>
          <p:nvPr/>
        </p:nvGrpSpPr>
        <p:grpSpPr>
          <a:xfrm flipH="1">
            <a:off x="7293000" y="0"/>
            <a:ext cx="1851000" cy="1225325"/>
            <a:chOff x="461225" y="3875100"/>
            <a:chExt cx="1851000" cy="1225325"/>
          </a:xfrm>
        </p:grpSpPr>
        <p:grpSp>
          <p:nvGrpSpPr>
            <p:cNvPr id="367" name="Google Shape;367;p18"/>
            <p:cNvGrpSpPr/>
            <p:nvPr/>
          </p:nvGrpSpPr>
          <p:grpSpPr>
            <a:xfrm>
              <a:off x="461225" y="3875100"/>
              <a:ext cx="1851000" cy="114600"/>
              <a:chOff x="461225" y="3504775"/>
              <a:chExt cx="1851000" cy="114600"/>
            </a:xfrm>
          </p:grpSpPr>
          <p:sp>
            <p:nvSpPr>
              <p:cNvPr id="368" name="Google Shape;368;p18"/>
              <p:cNvSpPr/>
              <p:nvPr/>
            </p:nvSpPr>
            <p:spPr>
              <a:xfrm>
                <a:off x="4612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69" name="Google Shape;369;p18"/>
              <p:cNvSpPr/>
              <p:nvPr/>
            </p:nvSpPr>
            <p:spPr>
              <a:xfrm>
                <a:off x="8314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0" name="Google Shape;370;p18"/>
              <p:cNvSpPr/>
              <p:nvPr/>
            </p:nvSpPr>
            <p:spPr>
              <a:xfrm>
                <a:off x="12016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1" name="Google Shape;371;p18"/>
              <p:cNvSpPr/>
              <p:nvPr/>
            </p:nvSpPr>
            <p:spPr>
              <a:xfrm>
                <a:off x="15718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2" name="Google Shape;372;p18"/>
              <p:cNvSpPr/>
              <p:nvPr/>
            </p:nvSpPr>
            <p:spPr>
              <a:xfrm>
                <a:off x="1942025" y="3504775"/>
                <a:ext cx="370200" cy="1146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3" name="Google Shape;373;p18"/>
            <p:cNvGrpSpPr/>
            <p:nvPr/>
          </p:nvGrpSpPr>
          <p:grpSpPr>
            <a:xfrm>
              <a:off x="461225" y="3989700"/>
              <a:ext cx="1480800" cy="1110725"/>
              <a:chOff x="461225" y="3249175"/>
              <a:chExt cx="1480800" cy="1110725"/>
            </a:xfrm>
          </p:grpSpPr>
          <p:sp>
            <p:nvSpPr>
              <p:cNvPr id="374" name="Google Shape;374;p18"/>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5" name="Google Shape;375;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6" name="Google Shape;376;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77" name="Google Shape;377;p18"/>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378" name="Google Shape;378;p18"/>
            <p:cNvGrpSpPr/>
            <p:nvPr/>
          </p:nvGrpSpPr>
          <p:grpSpPr>
            <a:xfrm>
              <a:off x="831425" y="4360025"/>
              <a:ext cx="1480800" cy="370200"/>
              <a:chOff x="831425" y="3249175"/>
              <a:chExt cx="1480800" cy="370200"/>
            </a:xfrm>
          </p:grpSpPr>
          <p:sp>
            <p:nvSpPr>
              <p:cNvPr id="379" name="Google Shape;379;p1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0" name="Google Shape;380;p1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1" name="Google Shape;381;p1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382" name="Google Shape;382;p1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383" name="Google Shape;383;p18"/>
          <p:cNvSpPr txBox="1"/>
          <p:nvPr>
            <p:ph type="title"/>
          </p:nvPr>
        </p:nvSpPr>
        <p:spPr>
          <a:xfrm>
            <a:off x="3822450" y="1287875"/>
            <a:ext cx="4295400" cy="277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4" name="Google Shape;384;p18"/>
          <p:cNvSpPr txBox="1"/>
          <p:nvPr>
            <p:ph idx="2" type="title"/>
          </p:nvPr>
        </p:nvSpPr>
        <p:spPr>
          <a:xfrm>
            <a:off x="85725" y="1287875"/>
            <a:ext cx="3347400" cy="27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Sora Medium"/>
              <a:buNone/>
              <a:defRPr sz="1200">
                <a:solidFill>
                  <a:schemeClr val="dk2"/>
                </a:solidFill>
                <a:latin typeface="Sora Medium"/>
                <a:ea typeface="Sora Medium"/>
                <a:cs typeface="Sora Medium"/>
                <a:sym typeface="Sora Medium"/>
              </a:defRPr>
            </a:lvl1pPr>
            <a:lvl2pPr lvl="1">
              <a:spcBef>
                <a:spcPts val="0"/>
              </a:spcBef>
              <a:spcAft>
                <a:spcPts val="0"/>
              </a:spcAft>
              <a:buClr>
                <a:schemeClr val="dk2"/>
              </a:buClr>
              <a:buSzPts val="1200"/>
              <a:buFont typeface="Sora"/>
              <a:buNone/>
              <a:defRPr sz="1200">
                <a:solidFill>
                  <a:schemeClr val="dk2"/>
                </a:solidFill>
                <a:latin typeface="Sora"/>
                <a:ea typeface="Sora"/>
                <a:cs typeface="Sora"/>
                <a:sym typeface="Sora"/>
              </a:defRPr>
            </a:lvl2pPr>
            <a:lvl3pPr lvl="2">
              <a:spcBef>
                <a:spcPts val="0"/>
              </a:spcBef>
              <a:spcAft>
                <a:spcPts val="0"/>
              </a:spcAft>
              <a:buClr>
                <a:schemeClr val="dk2"/>
              </a:buClr>
              <a:buSzPts val="1200"/>
              <a:buFont typeface="Sora"/>
              <a:buNone/>
              <a:defRPr sz="1200">
                <a:solidFill>
                  <a:schemeClr val="dk2"/>
                </a:solidFill>
                <a:latin typeface="Sora"/>
                <a:ea typeface="Sora"/>
                <a:cs typeface="Sora"/>
                <a:sym typeface="Sora"/>
              </a:defRPr>
            </a:lvl3pPr>
            <a:lvl4pPr lvl="3">
              <a:spcBef>
                <a:spcPts val="0"/>
              </a:spcBef>
              <a:spcAft>
                <a:spcPts val="0"/>
              </a:spcAft>
              <a:buClr>
                <a:schemeClr val="dk2"/>
              </a:buClr>
              <a:buSzPts val="1200"/>
              <a:buFont typeface="Sora"/>
              <a:buNone/>
              <a:defRPr sz="1200">
                <a:solidFill>
                  <a:schemeClr val="dk2"/>
                </a:solidFill>
                <a:latin typeface="Sora"/>
                <a:ea typeface="Sora"/>
                <a:cs typeface="Sora"/>
                <a:sym typeface="Sora"/>
              </a:defRPr>
            </a:lvl4pPr>
            <a:lvl5pPr lvl="4">
              <a:spcBef>
                <a:spcPts val="0"/>
              </a:spcBef>
              <a:spcAft>
                <a:spcPts val="0"/>
              </a:spcAft>
              <a:buClr>
                <a:schemeClr val="dk2"/>
              </a:buClr>
              <a:buSzPts val="1200"/>
              <a:buFont typeface="Sora"/>
              <a:buNone/>
              <a:defRPr sz="1200">
                <a:solidFill>
                  <a:schemeClr val="dk2"/>
                </a:solidFill>
                <a:latin typeface="Sora"/>
                <a:ea typeface="Sora"/>
                <a:cs typeface="Sora"/>
                <a:sym typeface="Sora"/>
              </a:defRPr>
            </a:lvl5pPr>
            <a:lvl6pPr lvl="5">
              <a:spcBef>
                <a:spcPts val="0"/>
              </a:spcBef>
              <a:spcAft>
                <a:spcPts val="0"/>
              </a:spcAft>
              <a:buClr>
                <a:schemeClr val="dk2"/>
              </a:buClr>
              <a:buSzPts val="1200"/>
              <a:buFont typeface="Sora"/>
              <a:buNone/>
              <a:defRPr sz="1200">
                <a:solidFill>
                  <a:schemeClr val="dk2"/>
                </a:solidFill>
                <a:latin typeface="Sora"/>
                <a:ea typeface="Sora"/>
                <a:cs typeface="Sora"/>
                <a:sym typeface="Sora"/>
              </a:defRPr>
            </a:lvl6pPr>
            <a:lvl7pPr lvl="6">
              <a:spcBef>
                <a:spcPts val="0"/>
              </a:spcBef>
              <a:spcAft>
                <a:spcPts val="0"/>
              </a:spcAft>
              <a:buClr>
                <a:schemeClr val="dk2"/>
              </a:buClr>
              <a:buSzPts val="1200"/>
              <a:buFont typeface="Sora"/>
              <a:buNone/>
              <a:defRPr sz="1200">
                <a:solidFill>
                  <a:schemeClr val="dk2"/>
                </a:solidFill>
                <a:latin typeface="Sora"/>
                <a:ea typeface="Sora"/>
                <a:cs typeface="Sora"/>
                <a:sym typeface="Sora"/>
              </a:defRPr>
            </a:lvl7pPr>
            <a:lvl8pPr lvl="7">
              <a:spcBef>
                <a:spcPts val="0"/>
              </a:spcBef>
              <a:spcAft>
                <a:spcPts val="0"/>
              </a:spcAft>
              <a:buClr>
                <a:schemeClr val="dk2"/>
              </a:buClr>
              <a:buSzPts val="1200"/>
              <a:buFont typeface="Sora"/>
              <a:buNone/>
              <a:defRPr sz="1200">
                <a:solidFill>
                  <a:schemeClr val="dk2"/>
                </a:solidFill>
                <a:latin typeface="Sora"/>
                <a:ea typeface="Sora"/>
                <a:cs typeface="Sora"/>
                <a:sym typeface="Sora"/>
              </a:defRPr>
            </a:lvl8pPr>
            <a:lvl9pPr lvl="8">
              <a:spcBef>
                <a:spcPts val="0"/>
              </a:spcBef>
              <a:spcAft>
                <a:spcPts val="0"/>
              </a:spcAft>
              <a:buClr>
                <a:schemeClr val="dk2"/>
              </a:buClr>
              <a:buSzPts val="1200"/>
              <a:buFont typeface="Sora"/>
              <a:buNone/>
              <a:defRPr sz="1200">
                <a:solidFill>
                  <a:schemeClr val="dk2"/>
                </a:solidFill>
                <a:latin typeface="Sora"/>
                <a:ea typeface="Sora"/>
                <a:cs typeface="Sora"/>
                <a:sym typeface="Sora"/>
              </a:defRPr>
            </a:lvl9pPr>
          </a:lstStyle>
          <a:p/>
        </p:txBody>
      </p:sp>
      <p:sp>
        <p:nvSpPr>
          <p:cNvPr id="385" name="Google Shape;385;p18"/>
          <p:cNvSpPr/>
          <p:nvPr>
            <p:ph idx="3" type="pic"/>
          </p:nvPr>
        </p:nvSpPr>
        <p:spPr>
          <a:xfrm>
            <a:off x="227225" y="1832375"/>
            <a:ext cx="821100" cy="785400"/>
          </a:xfrm>
          <a:prstGeom prst="rect">
            <a:avLst/>
          </a:prstGeom>
          <a:noFill/>
          <a:ln>
            <a:noFill/>
          </a:ln>
        </p:spPr>
      </p:sp>
      <p:sp>
        <p:nvSpPr>
          <p:cNvPr id="386" name="Google Shape;386;p18"/>
          <p:cNvSpPr/>
          <p:nvPr>
            <p:ph idx="4" type="pic"/>
          </p:nvPr>
        </p:nvSpPr>
        <p:spPr>
          <a:xfrm>
            <a:off x="227225" y="2672425"/>
            <a:ext cx="821100" cy="785400"/>
          </a:xfrm>
          <a:prstGeom prst="rect">
            <a:avLst/>
          </a:prstGeom>
          <a:noFill/>
          <a:ln>
            <a:noFill/>
          </a:ln>
        </p:spPr>
      </p:sp>
      <p:sp>
        <p:nvSpPr>
          <p:cNvPr id="387" name="Google Shape;387;p18"/>
          <p:cNvSpPr/>
          <p:nvPr>
            <p:ph idx="5" type="pic"/>
          </p:nvPr>
        </p:nvSpPr>
        <p:spPr>
          <a:xfrm>
            <a:off x="227225" y="3512475"/>
            <a:ext cx="821100" cy="785400"/>
          </a:xfrm>
          <a:prstGeom prst="rect">
            <a:avLst/>
          </a:prstGeom>
          <a:noFill/>
          <a:ln>
            <a:noFill/>
          </a:ln>
        </p:spPr>
      </p:sp>
      <p:sp>
        <p:nvSpPr>
          <p:cNvPr id="388" name="Google Shape;388;p18"/>
          <p:cNvSpPr txBox="1"/>
          <p:nvPr>
            <p:ph idx="6" type="title"/>
          </p:nvPr>
        </p:nvSpPr>
        <p:spPr>
          <a:xfrm>
            <a:off x="1048325" y="18323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89" name="Google Shape;389;p18"/>
          <p:cNvSpPr txBox="1"/>
          <p:nvPr>
            <p:ph idx="7" type="title"/>
          </p:nvPr>
        </p:nvSpPr>
        <p:spPr>
          <a:xfrm>
            <a:off x="1048325" y="267242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0" name="Google Shape;390;p18"/>
          <p:cNvSpPr txBox="1"/>
          <p:nvPr>
            <p:ph idx="8" type="title"/>
          </p:nvPr>
        </p:nvSpPr>
        <p:spPr>
          <a:xfrm>
            <a:off x="1048325" y="3512475"/>
            <a:ext cx="2069700" cy="785100"/>
          </a:xfrm>
          <a:prstGeom prst="rect">
            <a:avLst/>
          </a:prstGeom>
        </p:spPr>
        <p:txBody>
          <a:bodyPr anchorCtr="0" anchor="t" bIns="91425" lIns="182875" spcFirstLastPara="1" rIns="91425" wrap="square" tIns="91425">
            <a:noAutofit/>
          </a:bodyPr>
          <a:lstStyle>
            <a:lvl1pPr lvl="0">
              <a:spcBef>
                <a:spcPts val="0"/>
              </a:spcBef>
              <a:spcAft>
                <a:spcPts val="0"/>
              </a:spcAft>
              <a:buClr>
                <a:schemeClr val="dk1"/>
              </a:buClr>
              <a:buSzPts val="1000"/>
              <a:buFont typeface="Sora"/>
              <a:buNone/>
              <a:defRPr sz="1000">
                <a:solidFill>
                  <a:schemeClr val="dk1"/>
                </a:solidFill>
                <a:latin typeface="Sora"/>
                <a:ea typeface="Sora"/>
                <a:cs typeface="Sora"/>
                <a:sym typeface="Sora"/>
              </a:defRPr>
            </a:lvl1pPr>
            <a:lvl2pPr lvl="1">
              <a:spcBef>
                <a:spcPts val="0"/>
              </a:spcBef>
              <a:spcAft>
                <a:spcPts val="0"/>
              </a:spcAft>
              <a:buClr>
                <a:schemeClr val="dk1"/>
              </a:buClr>
              <a:buSzPts val="1000"/>
              <a:buFont typeface="Sora"/>
              <a:buNone/>
              <a:defRPr sz="1000">
                <a:solidFill>
                  <a:schemeClr val="dk1"/>
                </a:solidFill>
                <a:latin typeface="Sora"/>
                <a:ea typeface="Sora"/>
                <a:cs typeface="Sora"/>
                <a:sym typeface="Sora"/>
              </a:defRPr>
            </a:lvl2pPr>
            <a:lvl3pPr lvl="2">
              <a:spcBef>
                <a:spcPts val="0"/>
              </a:spcBef>
              <a:spcAft>
                <a:spcPts val="0"/>
              </a:spcAft>
              <a:buClr>
                <a:schemeClr val="dk1"/>
              </a:buClr>
              <a:buSzPts val="1000"/>
              <a:buFont typeface="Sora"/>
              <a:buNone/>
              <a:defRPr sz="1000">
                <a:solidFill>
                  <a:schemeClr val="dk1"/>
                </a:solidFill>
                <a:latin typeface="Sora"/>
                <a:ea typeface="Sora"/>
                <a:cs typeface="Sora"/>
                <a:sym typeface="Sora"/>
              </a:defRPr>
            </a:lvl3pPr>
            <a:lvl4pPr lvl="3">
              <a:spcBef>
                <a:spcPts val="0"/>
              </a:spcBef>
              <a:spcAft>
                <a:spcPts val="0"/>
              </a:spcAft>
              <a:buClr>
                <a:schemeClr val="dk1"/>
              </a:buClr>
              <a:buSzPts val="1000"/>
              <a:buFont typeface="Sora"/>
              <a:buNone/>
              <a:defRPr sz="1000">
                <a:solidFill>
                  <a:schemeClr val="dk1"/>
                </a:solidFill>
                <a:latin typeface="Sora"/>
                <a:ea typeface="Sora"/>
                <a:cs typeface="Sora"/>
                <a:sym typeface="Sora"/>
              </a:defRPr>
            </a:lvl4pPr>
            <a:lvl5pPr lvl="4">
              <a:spcBef>
                <a:spcPts val="0"/>
              </a:spcBef>
              <a:spcAft>
                <a:spcPts val="0"/>
              </a:spcAft>
              <a:buClr>
                <a:schemeClr val="dk1"/>
              </a:buClr>
              <a:buSzPts val="1000"/>
              <a:buFont typeface="Sora"/>
              <a:buNone/>
              <a:defRPr sz="1000">
                <a:solidFill>
                  <a:schemeClr val="dk1"/>
                </a:solidFill>
                <a:latin typeface="Sora"/>
                <a:ea typeface="Sora"/>
                <a:cs typeface="Sora"/>
                <a:sym typeface="Sora"/>
              </a:defRPr>
            </a:lvl5pPr>
            <a:lvl6pPr lvl="5">
              <a:spcBef>
                <a:spcPts val="0"/>
              </a:spcBef>
              <a:spcAft>
                <a:spcPts val="0"/>
              </a:spcAft>
              <a:buClr>
                <a:schemeClr val="dk1"/>
              </a:buClr>
              <a:buSzPts val="1000"/>
              <a:buFont typeface="Sora"/>
              <a:buNone/>
              <a:defRPr sz="1000">
                <a:solidFill>
                  <a:schemeClr val="dk1"/>
                </a:solidFill>
                <a:latin typeface="Sora"/>
                <a:ea typeface="Sora"/>
                <a:cs typeface="Sora"/>
                <a:sym typeface="Sora"/>
              </a:defRPr>
            </a:lvl6pPr>
            <a:lvl7pPr lvl="6">
              <a:spcBef>
                <a:spcPts val="0"/>
              </a:spcBef>
              <a:spcAft>
                <a:spcPts val="0"/>
              </a:spcAft>
              <a:buClr>
                <a:schemeClr val="dk1"/>
              </a:buClr>
              <a:buSzPts val="1000"/>
              <a:buFont typeface="Sora"/>
              <a:buNone/>
              <a:defRPr sz="1000">
                <a:solidFill>
                  <a:schemeClr val="dk1"/>
                </a:solidFill>
                <a:latin typeface="Sora"/>
                <a:ea typeface="Sora"/>
                <a:cs typeface="Sora"/>
                <a:sym typeface="Sora"/>
              </a:defRPr>
            </a:lvl7pPr>
            <a:lvl8pPr lvl="7">
              <a:spcBef>
                <a:spcPts val="0"/>
              </a:spcBef>
              <a:spcAft>
                <a:spcPts val="0"/>
              </a:spcAft>
              <a:buClr>
                <a:schemeClr val="dk1"/>
              </a:buClr>
              <a:buSzPts val="1000"/>
              <a:buFont typeface="Sora"/>
              <a:buNone/>
              <a:defRPr sz="1000">
                <a:solidFill>
                  <a:schemeClr val="dk1"/>
                </a:solidFill>
                <a:latin typeface="Sora"/>
                <a:ea typeface="Sora"/>
                <a:cs typeface="Sora"/>
                <a:sym typeface="Sora"/>
              </a:defRPr>
            </a:lvl8pPr>
            <a:lvl9pPr lvl="8">
              <a:spcBef>
                <a:spcPts val="0"/>
              </a:spcBef>
              <a:spcAft>
                <a:spcPts val="0"/>
              </a:spcAft>
              <a:buClr>
                <a:schemeClr val="dk1"/>
              </a:buClr>
              <a:buSzPts val="1000"/>
              <a:buFont typeface="Sora"/>
              <a:buNone/>
              <a:defRPr sz="1000">
                <a:solidFill>
                  <a:schemeClr val="dk1"/>
                </a:solidFill>
                <a:latin typeface="Sora"/>
                <a:ea typeface="Sora"/>
                <a:cs typeface="Sora"/>
                <a:sym typeface="Sora"/>
              </a:defRPr>
            </a:lvl9pPr>
          </a:lstStyle>
          <a:p/>
        </p:txBody>
      </p:sp>
      <p:sp>
        <p:nvSpPr>
          <p:cNvPr id="391" name="Google Shape;391;p18"/>
          <p:cNvSpPr txBox="1"/>
          <p:nvPr>
            <p:ph idx="9" type="title"/>
          </p:nvPr>
        </p:nvSpPr>
        <p:spPr>
          <a:xfrm>
            <a:off x="3820750" y="1711525"/>
            <a:ext cx="1800000" cy="1522200"/>
          </a:xfrm>
          <a:prstGeom prst="rect">
            <a:avLst/>
          </a:prstGeom>
        </p:spPr>
        <p:txBody>
          <a:bodyPr anchorCtr="0" anchor="t" bIns="91425" lIns="0" spcFirstLastPara="1" rIns="0" wrap="square" tIns="91425">
            <a:noAutofit/>
          </a:bodyPr>
          <a:lstStyle>
            <a:lvl1pPr lvl="0">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1pPr>
            <a:lvl2pPr lvl="1">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2pPr>
            <a:lvl3pPr lvl="2">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3pPr>
            <a:lvl4pPr lvl="3">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4pPr>
            <a:lvl5pPr lvl="4">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5pPr>
            <a:lvl6pPr lvl="5">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6pPr>
            <a:lvl7pPr lvl="6">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7pPr>
            <a:lvl8pPr lvl="7">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8pPr>
            <a:lvl9pPr lvl="8">
              <a:spcBef>
                <a:spcPts val="0"/>
              </a:spcBef>
              <a:spcAft>
                <a:spcPts val="0"/>
              </a:spcAft>
              <a:buClr>
                <a:schemeClr val="dk2"/>
              </a:buClr>
              <a:buSzPts val="1000"/>
              <a:buFont typeface="Sora Medium"/>
              <a:buNone/>
              <a:defRPr sz="1000">
                <a:solidFill>
                  <a:schemeClr val="dk2"/>
                </a:solidFill>
                <a:latin typeface="Sora Medium"/>
                <a:ea typeface="Sora Medium"/>
                <a:cs typeface="Sora Medium"/>
                <a:sym typeface="Sora Medium"/>
              </a:defRPr>
            </a:lvl9pPr>
          </a:lstStyle>
          <a:p/>
        </p:txBody>
      </p:sp>
      <p:sp>
        <p:nvSpPr>
          <p:cNvPr id="392" name="Google Shape;392;p18"/>
          <p:cNvSpPr txBox="1"/>
          <p:nvPr>
            <p:ph idx="13" type="title"/>
          </p:nvPr>
        </p:nvSpPr>
        <p:spPr>
          <a:xfrm>
            <a:off x="7107575" y="1711450"/>
            <a:ext cx="8742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3" name="Google Shape;393;p18"/>
          <p:cNvSpPr txBox="1"/>
          <p:nvPr>
            <p:ph idx="14" type="title"/>
          </p:nvPr>
        </p:nvSpPr>
        <p:spPr>
          <a:xfrm>
            <a:off x="5518325" y="1711575"/>
            <a:ext cx="1322100" cy="152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1pPr>
            <a:lvl2pPr lvl="1">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2pPr>
            <a:lvl3pPr lvl="2">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3pPr>
            <a:lvl4pPr lvl="3">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4pPr>
            <a:lvl5pPr lvl="4">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5pPr>
            <a:lvl6pPr lvl="5">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6pPr>
            <a:lvl7pPr lvl="6">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7pPr>
            <a:lvl8pPr lvl="7">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8pPr>
            <a:lvl9pPr lvl="8">
              <a:spcBef>
                <a:spcPts val="0"/>
              </a:spcBef>
              <a:spcAft>
                <a:spcPts val="0"/>
              </a:spcAft>
              <a:buClr>
                <a:schemeClr val="dk2"/>
              </a:buClr>
              <a:buSzPts val="1000"/>
              <a:buFont typeface="Sora Light"/>
              <a:buNone/>
              <a:defRPr sz="1000">
                <a:solidFill>
                  <a:schemeClr val="dk2"/>
                </a:solidFill>
                <a:latin typeface="Sora Light"/>
                <a:ea typeface="Sora Light"/>
                <a:cs typeface="Sora Light"/>
                <a:sym typeface="Sora Light"/>
              </a:defRPr>
            </a:lvl9pPr>
          </a:lstStyle>
          <a:p/>
        </p:txBody>
      </p:sp>
      <p:sp>
        <p:nvSpPr>
          <p:cNvPr id="394" name="Google Shape;394;p18"/>
          <p:cNvSpPr txBox="1"/>
          <p:nvPr>
            <p:ph idx="1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395" name="Google Shape;395;p18"/>
          <p:cNvSpPr txBox="1"/>
          <p:nvPr>
            <p:ph idx="16" type="title"/>
          </p:nvPr>
        </p:nvSpPr>
        <p:spPr>
          <a:xfrm>
            <a:off x="93381" y="502775"/>
            <a:ext cx="7178100" cy="7851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396" name="Google Shape;396;p18"/>
          <p:cNvSpPr txBox="1"/>
          <p:nvPr>
            <p:ph idx="17"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and Project Roadmap">
  <p:cSld name="BLANK_1_1_1_1_1_1_1_1_1_1_3_1">
    <p:bg>
      <p:bgPr>
        <a:solidFill>
          <a:schemeClr val="lt1"/>
        </a:solidFill>
      </p:bgPr>
    </p:bg>
    <p:spTree>
      <p:nvGrpSpPr>
        <p:cNvPr id="397" name="Shape 397"/>
        <p:cNvGrpSpPr/>
        <p:nvPr/>
      </p:nvGrpSpPr>
      <p:grpSpPr>
        <a:xfrm>
          <a:off x="0" y="0"/>
          <a:ext cx="0" cy="0"/>
          <a:chOff x="0" y="0"/>
          <a:chExt cx="0" cy="0"/>
        </a:xfrm>
      </p:grpSpPr>
      <p:sp>
        <p:nvSpPr>
          <p:cNvPr id="398" name="Google Shape;398;p19"/>
          <p:cNvSpPr txBox="1"/>
          <p:nvPr>
            <p:ph type="title"/>
          </p:nvPr>
        </p:nvSpPr>
        <p:spPr>
          <a:xfrm>
            <a:off x="134550" y="1339350"/>
            <a:ext cx="1119600" cy="297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399" name="Google Shape;399;p19"/>
          <p:cNvSpPr txBox="1"/>
          <p:nvPr>
            <p:ph idx="2" type="title"/>
          </p:nvPr>
        </p:nvSpPr>
        <p:spPr>
          <a:xfrm>
            <a:off x="132615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0" name="Google Shape;400;p19"/>
          <p:cNvSpPr txBox="1"/>
          <p:nvPr>
            <p:ph idx="3" type="title"/>
          </p:nvPr>
        </p:nvSpPr>
        <p:spPr>
          <a:xfrm>
            <a:off x="3877025"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1" name="Google Shape;401;p19"/>
          <p:cNvSpPr txBox="1"/>
          <p:nvPr>
            <p:ph idx="4" type="title"/>
          </p:nvPr>
        </p:nvSpPr>
        <p:spPr>
          <a:xfrm>
            <a:off x="6291700" y="904338"/>
            <a:ext cx="22965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402" name="Google Shape;402;p19"/>
          <p:cNvSpPr txBox="1"/>
          <p:nvPr>
            <p:ph idx="5" type="title"/>
          </p:nvPr>
        </p:nvSpPr>
        <p:spPr>
          <a:xfrm>
            <a:off x="134550" y="254522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3" name="Google Shape;403;p19"/>
          <p:cNvSpPr txBox="1"/>
          <p:nvPr>
            <p:ph idx="6" type="title"/>
          </p:nvPr>
        </p:nvSpPr>
        <p:spPr>
          <a:xfrm>
            <a:off x="134550" y="3703975"/>
            <a:ext cx="1119600" cy="2976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000"/>
              <a:buFont typeface="IBM Plex Sans Medium"/>
              <a:buNone/>
              <a:defRPr sz="1000">
                <a:solidFill>
                  <a:schemeClr val="dk2"/>
                </a:solidFill>
                <a:latin typeface="IBM Plex Sans Medium"/>
                <a:ea typeface="IBM Plex Sans Medium"/>
                <a:cs typeface="IBM Plex Sans Medium"/>
                <a:sym typeface="IBM Plex Sans Medium"/>
              </a:defRPr>
            </a:lvl9pPr>
          </a:lstStyle>
          <a:p/>
        </p:txBody>
      </p:sp>
      <p:sp>
        <p:nvSpPr>
          <p:cNvPr id="404" name="Google Shape;404;p19"/>
          <p:cNvSpPr txBox="1"/>
          <p:nvPr>
            <p:ph idx="7" type="title"/>
          </p:nvPr>
        </p:nvSpPr>
        <p:spPr>
          <a:xfrm>
            <a:off x="3877025"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05" name="Google Shape;405;p19"/>
          <p:cNvSpPr txBox="1"/>
          <p:nvPr>
            <p:ph idx="8" type="title"/>
          </p:nvPr>
        </p:nvSpPr>
        <p:spPr>
          <a:xfrm>
            <a:off x="3877025"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6" name="Google Shape;406;p19"/>
          <p:cNvSpPr txBox="1"/>
          <p:nvPr>
            <p:ph idx="9" type="title"/>
          </p:nvPr>
        </p:nvSpPr>
        <p:spPr>
          <a:xfrm>
            <a:off x="3877025"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Char char="●"/>
              <a:defRPr sz="1000">
                <a:solidFill>
                  <a:schemeClr val="dk2"/>
                </a:solidFill>
                <a:latin typeface="Sora"/>
                <a:ea typeface="Sora"/>
                <a:cs typeface="Sora"/>
                <a:sym typeface="Sora"/>
              </a:defRPr>
            </a:lvl9pPr>
          </a:lstStyle>
          <a:p/>
        </p:txBody>
      </p:sp>
      <p:sp>
        <p:nvSpPr>
          <p:cNvPr id="407" name="Google Shape;407;p19"/>
          <p:cNvSpPr txBox="1"/>
          <p:nvPr>
            <p:ph idx="13" type="title"/>
          </p:nvPr>
        </p:nvSpPr>
        <p:spPr>
          <a:xfrm>
            <a:off x="6427900" y="2552413"/>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8" name="Google Shape;408;p19"/>
          <p:cNvSpPr txBox="1"/>
          <p:nvPr>
            <p:ph idx="14" type="title"/>
          </p:nvPr>
        </p:nvSpPr>
        <p:spPr>
          <a:xfrm>
            <a:off x="6427900" y="1339350"/>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09" name="Google Shape;409;p19"/>
          <p:cNvSpPr txBox="1"/>
          <p:nvPr>
            <p:ph idx="15" type="title"/>
          </p:nvPr>
        </p:nvSpPr>
        <p:spPr>
          <a:xfrm>
            <a:off x="6427900" y="3711169"/>
            <a:ext cx="2160300" cy="909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000"/>
              <a:buFont typeface="Sora"/>
              <a:buChar char="➔"/>
              <a:defRPr sz="1000">
                <a:latin typeface="Sora"/>
                <a:ea typeface="Sora"/>
                <a:cs typeface="Sora"/>
                <a:sym typeface="Sora"/>
              </a:defRPr>
            </a:lvl1pPr>
            <a:lvl2pPr lvl="1">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Char char="●"/>
              <a:defRPr sz="1000">
                <a:solidFill>
                  <a:schemeClr val="lt1"/>
                </a:solidFill>
                <a:latin typeface="Sora"/>
                <a:ea typeface="Sora"/>
                <a:cs typeface="Sora"/>
                <a:sym typeface="Sora"/>
              </a:defRPr>
            </a:lvl9pPr>
          </a:lstStyle>
          <a:p/>
        </p:txBody>
      </p:sp>
      <p:sp>
        <p:nvSpPr>
          <p:cNvPr id="410" name="Google Shape;410;p19"/>
          <p:cNvSpPr txBox="1"/>
          <p:nvPr>
            <p:ph idx="16" type="title"/>
          </p:nvPr>
        </p:nvSpPr>
        <p:spPr>
          <a:xfrm>
            <a:off x="1326150" y="1339350"/>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1" name="Google Shape;411;p19"/>
          <p:cNvSpPr txBox="1"/>
          <p:nvPr>
            <p:ph idx="17" type="title"/>
          </p:nvPr>
        </p:nvSpPr>
        <p:spPr>
          <a:xfrm>
            <a:off x="1326150" y="2545213"/>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2" name="Google Shape;412;p19"/>
          <p:cNvSpPr txBox="1"/>
          <p:nvPr>
            <p:ph idx="18" type="title"/>
          </p:nvPr>
        </p:nvSpPr>
        <p:spPr>
          <a:xfrm>
            <a:off x="1326150" y="3703969"/>
            <a:ext cx="2296500" cy="924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1000"/>
              <a:buFont typeface="Sora"/>
              <a:buNone/>
              <a:defRPr sz="1000">
                <a:solidFill>
                  <a:schemeClr val="dk2"/>
                </a:solidFill>
                <a:latin typeface="Sora"/>
                <a:ea typeface="Sora"/>
                <a:cs typeface="Sora"/>
                <a:sym typeface="Sora"/>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413" name="Google Shape;413;p19"/>
          <p:cNvSpPr txBox="1"/>
          <p:nvPr>
            <p:ph idx="1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414" name="Google Shape;414;p19"/>
          <p:cNvSpPr txBox="1"/>
          <p:nvPr>
            <p:ph idx="20" type="title"/>
          </p:nvPr>
        </p:nvSpPr>
        <p:spPr>
          <a:xfrm>
            <a:off x="38100" y="319650"/>
            <a:ext cx="3116700" cy="520200"/>
          </a:xfrm>
          <a:prstGeom prst="rect">
            <a:avLst/>
          </a:prstGeom>
        </p:spPr>
        <p:txBody>
          <a:bodyPr anchorCtr="0" anchor="t" bIns="91425" lIns="182875" spcFirstLastPara="1" rIns="91425" wrap="square" tIns="91425">
            <a:sp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415" name="Google Shape;415;p19"/>
          <p:cNvSpPr txBox="1"/>
          <p:nvPr>
            <p:ph idx="21"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admap">
  <p:cSld name="BLANK_1_1_1_1_1_1_1_1_1_1_2">
    <p:spTree>
      <p:nvGrpSpPr>
        <p:cNvPr id="416" name="Shape 416"/>
        <p:cNvGrpSpPr/>
        <p:nvPr/>
      </p:nvGrpSpPr>
      <p:grpSpPr>
        <a:xfrm>
          <a:off x="0" y="0"/>
          <a:ext cx="0" cy="0"/>
          <a:chOff x="0" y="0"/>
          <a:chExt cx="0" cy="0"/>
        </a:xfrm>
      </p:grpSpPr>
      <p:sp>
        <p:nvSpPr>
          <p:cNvPr id="417" name="Google Shape;417;p20"/>
          <p:cNvSpPr/>
          <p:nvPr/>
        </p:nvSpPr>
        <p:spPr>
          <a:xfrm>
            <a:off x="8210550" y="-7150"/>
            <a:ext cx="945375" cy="1453000"/>
          </a:xfrm>
          <a:custGeom>
            <a:rect b="b" l="l" r="r" t="t"/>
            <a:pathLst>
              <a:path extrusionOk="0" h="58120" w="37815">
                <a:moveTo>
                  <a:pt x="0" y="35846"/>
                </a:moveTo>
                <a:lnTo>
                  <a:pt x="37815" y="58120"/>
                </a:lnTo>
                <a:lnTo>
                  <a:pt x="37589" y="0"/>
                </a:lnTo>
                <a:lnTo>
                  <a:pt x="2413" y="32"/>
                </a:lnTo>
                <a:close/>
              </a:path>
            </a:pathLst>
          </a:custGeom>
          <a:solidFill>
            <a:schemeClr val="lt1"/>
          </a:solidFill>
          <a:ln>
            <a:noFill/>
          </a:ln>
        </p:spPr>
      </p:sp>
      <p:sp>
        <p:nvSpPr>
          <p:cNvPr id="418" name="Google Shape;418;p20"/>
          <p:cNvSpPr/>
          <p:nvPr/>
        </p:nvSpPr>
        <p:spPr>
          <a:xfrm>
            <a:off x="4614025" y="-6850"/>
            <a:ext cx="3659250" cy="1404775"/>
          </a:xfrm>
          <a:custGeom>
            <a:rect b="b" l="l" r="r" t="t"/>
            <a:pathLst>
              <a:path extrusionOk="0" h="56191" w="146370">
                <a:moveTo>
                  <a:pt x="5482" y="0"/>
                </a:moveTo>
                <a:lnTo>
                  <a:pt x="0" y="56191"/>
                </a:lnTo>
                <a:lnTo>
                  <a:pt x="144451" y="35907"/>
                </a:lnTo>
                <a:lnTo>
                  <a:pt x="146370" y="274"/>
                </a:lnTo>
                <a:close/>
              </a:path>
            </a:pathLst>
          </a:custGeom>
          <a:gradFill>
            <a:gsLst>
              <a:gs pos="0">
                <a:schemeClr val="accent3"/>
              </a:gs>
              <a:gs pos="35000">
                <a:schemeClr val="accent3"/>
              </a:gs>
              <a:gs pos="100000">
                <a:schemeClr val="accent1"/>
              </a:gs>
            </a:gsLst>
            <a:lin ang="8099331" scaled="0"/>
          </a:gradFill>
          <a:ln>
            <a:noFill/>
          </a:ln>
        </p:spPr>
      </p:sp>
      <p:sp>
        <p:nvSpPr>
          <p:cNvPr id="419" name="Google Shape;419;p20"/>
          <p:cNvSpPr txBox="1"/>
          <p:nvPr>
            <p:ph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20" name="Google Shape;420;p20"/>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21" name="Google Shape;421;p20"/>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2" name="Google Shape;422;p20"/>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3" name="Google Shape;423;p20"/>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4" name="Google Shape;424;p20"/>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5" name="Google Shape;425;p20"/>
          <p:cNvSpPr txBox="1"/>
          <p:nvPr>
            <p:ph idx="7" type="title"/>
          </p:nvPr>
        </p:nvSpPr>
        <p:spPr>
          <a:xfrm>
            <a:off x="7730563" y="1797200"/>
            <a:ext cx="825900" cy="361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200"/>
              <a:buFont typeface="IBM Plex Sans Medium"/>
              <a:buNone/>
              <a:defRPr sz="1200">
                <a:latin typeface="IBM Plex Sans Medium"/>
                <a:ea typeface="IBM Plex Sans Medium"/>
                <a:cs typeface="IBM Plex Sans Medium"/>
                <a:sym typeface="IBM Plex Sans Medium"/>
              </a:defRPr>
            </a:lvl1pPr>
            <a:lvl2pPr lvl="1"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2pPr>
            <a:lvl3pPr lvl="2"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3pPr>
            <a:lvl4pPr lvl="3"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4pPr>
            <a:lvl5pPr lvl="4"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5pPr>
            <a:lvl6pPr lvl="5"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6pPr>
            <a:lvl7pPr lvl="6"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7pPr>
            <a:lvl8pPr lvl="7"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8pPr>
            <a:lvl9pPr lvl="8" algn="ctr">
              <a:spcBef>
                <a:spcPts val="0"/>
              </a:spcBef>
              <a:spcAft>
                <a:spcPts val="0"/>
              </a:spcAft>
              <a:buClr>
                <a:schemeClr val="lt1"/>
              </a:buClr>
              <a:buSzPts val="1200"/>
              <a:buFont typeface="IBM Plex Sans Medium"/>
              <a:buNone/>
              <a:defRPr sz="1200">
                <a:solidFill>
                  <a:schemeClr val="lt1"/>
                </a:solidFill>
                <a:latin typeface="IBM Plex Sans Medium"/>
                <a:ea typeface="IBM Plex Sans Medium"/>
                <a:cs typeface="IBM Plex Sans Medium"/>
                <a:sym typeface="IBM Plex Sans Medium"/>
              </a:defRPr>
            </a:lvl9pPr>
          </a:lstStyle>
          <a:p/>
        </p:txBody>
      </p:sp>
      <p:sp>
        <p:nvSpPr>
          <p:cNvPr id="426" name="Google Shape;426;p20"/>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7" name="Google Shape;427;p20"/>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8" name="Google Shape;428;p20"/>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29" name="Google Shape;429;p20"/>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1pPr>
            <a:lvl2pPr indent="-292100" lvl="1" marL="914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2pPr>
            <a:lvl3pPr indent="-292100" lvl="2" marL="1371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3pPr>
            <a:lvl4pPr indent="-292100" lvl="3" marL="1828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4pPr>
            <a:lvl5pPr indent="-292100" lvl="4" marL="22860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5pPr>
            <a:lvl6pPr indent="-292100" lvl="5" marL="27432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6pPr>
            <a:lvl7pPr indent="-292100" lvl="6" marL="32004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7pPr>
            <a:lvl8pPr indent="-292100" lvl="7" marL="36576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8pPr>
            <a:lvl9pPr indent="-292100" lvl="8" marL="4114800" algn="ctr">
              <a:spcBef>
                <a:spcPts val="0"/>
              </a:spcBef>
              <a:spcAft>
                <a:spcPts val="0"/>
              </a:spcAft>
              <a:buClr>
                <a:schemeClr val="lt1"/>
              </a:buClr>
              <a:buSzPts val="1000"/>
              <a:buFont typeface="Sora Medium"/>
              <a:buChar char="■"/>
              <a:defRPr sz="1000">
                <a:latin typeface="Sora Medium"/>
                <a:ea typeface="Sora Medium"/>
                <a:cs typeface="Sora Medium"/>
                <a:sym typeface="Sora Medium"/>
              </a:defRPr>
            </a:lvl9pPr>
          </a:lstStyle>
          <a:p/>
        </p:txBody>
      </p:sp>
      <p:sp>
        <p:nvSpPr>
          <p:cNvPr id="430" name="Google Shape;430;p20"/>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31" name="Google Shape;431;p20"/>
          <p:cNvSpPr txBox="1"/>
          <p:nvPr>
            <p:ph idx="1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1">
  <p:cSld name="BLANK_1_1_3">
    <p:spTree>
      <p:nvGrpSpPr>
        <p:cNvPr id="38" name="Shape 38"/>
        <p:cNvGrpSpPr/>
        <p:nvPr/>
      </p:nvGrpSpPr>
      <p:grpSpPr>
        <a:xfrm>
          <a:off x="0" y="0"/>
          <a:ext cx="0" cy="0"/>
          <a:chOff x="0" y="0"/>
          <a:chExt cx="0" cy="0"/>
        </a:xfrm>
      </p:grpSpPr>
      <p:grpSp>
        <p:nvGrpSpPr>
          <p:cNvPr id="39" name="Google Shape;39;p3"/>
          <p:cNvGrpSpPr/>
          <p:nvPr/>
        </p:nvGrpSpPr>
        <p:grpSpPr>
          <a:xfrm flipH="1">
            <a:off x="6169505" y="2816179"/>
            <a:ext cx="2979740" cy="1986829"/>
            <a:chOff x="312900" y="2793625"/>
            <a:chExt cx="2221200" cy="1481050"/>
          </a:xfrm>
        </p:grpSpPr>
        <p:grpSp>
          <p:nvGrpSpPr>
            <p:cNvPr id="40" name="Google Shape;40;p3"/>
            <p:cNvGrpSpPr/>
            <p:nvPr/>
          </p:nvGrpSpPr>
          <p:grpSpPr>
            <a:xfrm>
              <a:off x="312900" y="2793625"/>
              <a:ext cx="1851000" cy="1481050"/>
              <a:chOff x="461225" y="3249175"/>
              <a:chExt cx="1851000" cy="1481050"/>
            </a:xfrm>
          </p:grpSpPr>
          <p:grpSp>
            <p:nvGrpSpPr>
              <p:cNvPr id="41" name="Google Shape;41;p3"/>
              <p:cNvGrpSpPr/>
              <p:nvPr/>
            </p:nvGrpSpPr>
            <p:grpSpPr>
              <a:xfrm>
                <a:off x="461225" y="3249175"/>
                <a:ext cx="1851000" cy="370200"/>
                <a:chOff x="461225" y="3249175"/>
                <a:chExt cx="1851000" cy="370200"/>
              </a:xfrm>
            </p:grpSpPr>
            <p:sp>
              <p:nvSpPr>
                <p:cNvPr id="42" name="Google Shape;42;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 name="Google Shape;43;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 name="Google Shape;44;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5" name="Google Shape;45;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 name="Google Shape;46;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 name="Google Shape;47;p3"/>
              <p:cNvGrpSpPr/>
              <p:nvPr/>
            </p:nvGrpSpPr>
            <p:grpSpPr>
              <a:xfrm>
                <a:off x="461225" y="3619500"/>
                <a:ext cx="1851000" cy="370200"/>
                <a:chOff x="461225" y="3249175"/>
                <a:chExt cx="1851000" cy="370200"/>
              </a:xfrm>
            </p:grpSpPr>
            <p:sp>
              <p:nvSpPr>
                <p:cNvPr id="48" name="Google Shape;48;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 name="Google Shape;49;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 name="Google Shape;50;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 name="Google Shape;51;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 name="Google Shape;52;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 name="Google Shape;53;p3"/>
              <p:cNvGrpSpPr/>
              <p:nvPr/>
            </p:nvGrpSpPr>
            <p:grpSpPr>
              <a:xfrm>
                <a:off x="461225" y="3989700"/>
                <a:ext cx="1851000" cy="370200"/>
                <a:chOff x="461225" y="3249175"/>
                <a:chExt cx="1851000" cy="370200"/>
              </a:xfrm>
            </p:grpSpPr>
            <p:sp>
              <p:nvSpPr>
                <p:cNvPr id="54" name="Google Shape;54;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 name="Google Shape;55;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 name="Google Shape;56;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7" name="Google Shape;57;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 name="Google Shape;58;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9" name="Google Shape;59;p3"/>
              <p:cNvGrpSpPr/>
              <p:nvPr/>
            </p:nvGrpSpPr>
            <p:grpSpPr>
              <a:xfrm>
                <a:off x="461225" y="4360025"/>
                <a:ext cx="1851000" cy="370200"/>
                <a:chOff x="461225" y="3249175"/>
                <a:chExt cx="1851000" cy="370200"/>
              </a:xfrm>
            </p:grpSpPr>
            <p:sp>
              <p:nvSpPr>
                <p:cNvPr id="60" name="Google Shape;60;p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1" name="Google Shape;61;p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 name="Google Shape;62;p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 name="Google Shape;63;p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4" name="Google Shape;64;p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5" name="Google Shape;65;p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 name="Google Shape;66;p3"/>
          <p:cNvSpPr/>
          <p:nvPr/>
        </p:nvSpPr>
        <p:spPr>
          <a:xfrm flipH="1">
            <a:off x="12" y="3308203"/>
            <a:ext cx="9143963" cy="183531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67" name="Google Shape;67;p3"/>
          <p:cNvSpPr/>
          <p:nvPr/>
        </p:nvSpPr>
        <p:spPr>
          <a:xfrm>
            <a:off x="11" y="26114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 name="Google Shape;68;p3"/>
          <p:cNvSpPr/>
          <p:nvPr/>
        </p:nvSpPr>
        <p:spPr>
          <a:xfrm flipH="1">
            <a:off x="3311207" y="2592556"/>
            <a:ext cx="1486200" cy="1486200"/>
          </a:xfrm>
          <a:prstGeom prst="ellipse">
            <a:avLst/>
          </a:prstGeom>
          <a:gradFill>
            <a:gsLst>
              <a:gs pos="0">
                <a:schemeClr val="accent3"/>
              </a:gs>
              <a:gs pos="56000">
                <a:schemeClr val="accent1"/>
              </a:gs>
              <a:gs pos="100000">
                <a:schemeClr val="accent1"/>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 name="Google Shape;69;p3"/>
          <p:cNvSpPr/>
          <p:nvPr/>
        </p:nvSpPr>
        <p:spPr>
          <a:xfrm flipH="1" rot="-5400000">
            <a:off x="1299729" y="2592569"/>
            <a:ext cx="1486200" cy="1486200"/>
          </a:xfrm>
          <a:prstGeom prst="ellipse">
            <a:avLst/>
          </a:prstGeom>
          <a:gradFill>
            <a:gsLst>
              <a:gs pos="0">
                <a:schemeClr val="accent3"/>
              </a:gs>
              <a:gs pos="35000">
                <a:schemeClr val="accent3"/>
              </a:gs>
              <a:gs pos="100000">
                <a:schemeClr val="accent1"/>
              </a:gs>
            </a:gsLst>
            <a:lin ang="8099331"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 name="Google Shape;70;p3"/>
          <p:cNvSpPr txBox="1"/>
          <p:nvPr>
            <p:ph type="title"/>
          </p:nvPr>
        </p:nvSpPr>
        <p:spPr>
          <a:xfrm>
            <a:off x="115025" y="502775"/>
            <a:ext cx="41838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71" name="Google Shape;71;p3"/>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72" name="Google Shape;72;p3"/>
          <p:cNvSpPr txBox="1"/>
          <p:nvPr>
            <p:ph idx="1" type="body"/>
          </p:nvPr>
        </p:nvSpPr>
        <p:spPr>
          <a:xfrm>
            <a:off x="3511550" y="587150"/>
            <a:ext cx="4371600" cy="25263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92100" lvl="2" marL="1371600">
              <a:lnSpc>
                <a:spcPct val="115000"/>
              </a:lnSpc>
              <a:spcBef>
                <a:spcPts val="800"/>
              </a:spcBef>
              <a:spcAft>
                <a:spcPts val="0"/>
              </a:spcAft>
              <a:buClr>
                <a:schemeClr val="lt1"/>
              </a:buClr>
              <a:buSzPts val="1000"/>
              <a:buFont typeface="Sora"/>
              <a:buChar char="■"/>
              <a:defRPr sz="1000"/>
            </a:lvl3pPr>
            <a:lvl4pPr indent="-292100" lvl="3" marL="1828800">
              <a:lnSpc>
                <a:spcPct val="115000"/>
              </a:lnSpc>
              <a:spcBef>
                <a:spcPts val="80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92100" lvl="8" marL="4114800">
              <a:lnSpc>
                <a:spcPct val="115000"/>
              </a:lnSpc>
              <a:spcBef>
                <a:spcPts val="800"/>
              </a:spcBef>
              <a:spcAft>
                <a:spcPts val="800"/>
              </a:spcAft>
              <a:buClr>
                <a:schemeClr val="lt1"/>
              </a:buClr>
              <a:buSzPts val="1000"/>
              <a:buFont typeface="Sora"/>
              <a:buChar char="■"/>
              <a:defRPr sz="1000"/>
            </a:lvl9pPr>
          </a:lstStyle>
          <a:p/>
        </p:txBody>
      </p:sp>
      <p:sp>
        <p:nvSpPr>
          <p:cNvPr id="73" name="Google Shape;73;p3"/>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4">
  <p:cSld name="BLANK_1_1_1_1_1_1_1_1_1_1_2_1">
    <p:spTree>
      <p:nvGrpSpPr>
        <p:cNvPr id="432" name="Shape 432"/>
        <p:cNvGrpSpPr/>
        <p:nvPr/>
      </p:nvGrpSpPr>
      <p:grpSpPr>
        <a:xfrm>
          <a:off x="0" y="0"/>
          <a:ext cx="0" cy="0"/>
          <a:chOff x="0" y="0"/>
          <a:chExt cx="0" cy="0"/>
        </a:xfrm>
      </p:grpSpPr>
      <p:grpSp>
        <p:nvGrpSpPr>
          <p:cNvPr id="433" name="Google Shape;433;p21"/>
          <p:cNvGrpSpPr/>
          <p:nvPr/>
        </p:nvGrpSpPr>
        <p:grpSpPr>
          <a:xfrm flipH="1">
            <a:off x="3199575" y="156175"/>
            <a:ext cx="1851000" cy="1225325"/>
            <a:chOff x="461225" y="3875100"/>
            <a:chExt cx="1851000" cy="1225325"/>
          </a:xfrm>
        </p:grpSpPr>
        <p:grpSp>
          <p:nvGrpSpPr>
            <p:cNvPr id="434" name="Google Shape;434;p21"/>
            <p:cNvGrpSpPr/>
            <p:nvPr/>
          </p:nvGrpSpPr>
          <p:grpSpPr>
            <a:xfrm>
              <a:off x="461225" y="3875100"/>
              <a:ext cx="1851000" cy="114600"/>
              <a:chOff x="461225" y="3504775"/>
              <a:chExt cx="1851000" cy="114600"/>
            </a:xfrm>
          </p:grpSpPr>
          <p:sp>
            <p:nvSpPr>
              <p:cNvPr id="435" name="Google Shape;435;p21"/>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6" name="Google Shape;436;p21"/>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7" name="Google Shape;437;p21"/>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8" name="Google Shape;438;p21"/>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39" name="Google Shape;439;p21"/>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0" name="Google Shape;440;p21"/>
            <p:cNvGrpSpPr/>
            <p:nvPr/>
          </p:nvGrpSpPr>
          <p:grpSpPr>
            <a:xfrm>
              <a:off x="461225" y="3989700"/>
              <a:ext cx="1480800" cy="1110725"/>
              <a:chOff x="461225" y="3249175"/>
              <a:chExt cx="1480800" cy="1110725"/>
            </a:xfrm>
          </p:grpSpPr>
          <p:sp>
            <p:nvSpPr>
              <p:cNvPr id="441" name="Google Shape;441;p21"/>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2" name="Google Shape;442;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3" name="Google Shape;443;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4" name="Google Shape;444;p21"/>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45" name="Google Shape;445;p21"/>
            <p:cNvGrpSpPr/>
            <p:nvPr/>
          </p:nvGrpSpPr>
          <p:grpSpPr>
            <a:xfrm>
              <a:off x="831425" y="4360025"/>
              <a:ext cx="1480800" cy="370200"/>
              <a:chOff x="831425" y="3249175"/>
              <a:chExt cx="1480800" cy="370200"/>
            </a:xfrm>
          </p:grpSpPr>
          <p:sp>
            <p:nvSpPr>
              <p:cNvPr id="446" name="Google Shape;446;p21"/>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7" name="Google Shape;447;p21"/>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8" name="Google Shape;448;p21"/>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49" name="Google Shape;449;p21"/>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50" name="Google Shape;450;p21"/>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51" name="Google Shape;451;p21"/>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lt1"/>
              </a:solidFill>
              <a:latin typeface="Sora"/>
              <a:ea typeface="Sora"/>
              <a:cs typeface="Sora"/>
              <a:sym typeface="Sora"/>
            </a:endParaRPr>
          </a:p>
        </p:txBody>
      </p:sp>
      <p:sp>
        <p:nvSpPr>
          <p:cNvPr id="452" name="Google Shape;452;p21"/>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53" name="Google Shape;453;p21"/>
          <p:cNvSpPr txBox="1"/>
          <p:nvPr>
            <p:ph idx="2"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54" name="Google Shape;454;p21"/>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55" name="Google Shape;455;p21"/>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2"/>
              </a:gs>
              <a:gs pos="21000">
                <a:schemeClr val="lt2"/>
              </a:gs>
              <a:gs pos="49000">
                <a:schemeClr val="accent1"/>
              </a:gs>
              <a:gs pos="75000">
                <a:schemeClr val="accent3"/>
              </a:gs>
              <a:gs pos="100000">
                <a:schemeClr val="accent4"/>
              </a:gs>
            </a:gsLst>
            <a:lin ang="0" scaled="0"/>
          </a:gradFill>
          <a:ln>
            <a:noFill/>
          </a:ln>
          <a:effectLst>
            <a:outerShdw blurRad="314325" rotWithShape="0" algn="bl" dir="5400000" dist="28575">
              <a:schemeClr val="accent4">
                <a:alpha val="24000"/>
              </a:schemeClr>
            </a:outerShdw>
          </a:effectLst>
        </p:spPr>
      </p:sp>
      <p:sp>
        <p:nvSpPr>
          <p:cNvPr id="456" name="Google Shape;456;p21"/>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BLANK_1_1_1_1_1_1_1_1_1_1_2_1_1">
    <p:spTree>
      <p:nvGrpSpPr>
        <p:cNvPr id="457" name="Shape 457"/>
        <p:cNvGrpSpPr/>
        <p:nvPr/>
      </p:nvGrpSpPr>
      <p:grpSpPr>
        <a:xfrm>
          <a:off x="0" y="0"/>
          <a:ext cx="0" cy="0"/>
          <a:chOff x="0" y="0"/>
          <a:chExt cx="0" cy="0"/>
        </a:xfrm>
      </p:grpSpPr>
      <p:grpSp>
        <p:nvGrpSpPr>
          <p:cNvPr id="458" name="Google Shape;458;p22"/>
          <p:cNvGrpSpPr/>
          <p:nvPr/>
        </p:nvGrpSpPr>
        <p:grpSpPr>
          <a:xfrm flipH="1">
            <a:off x="3199575" y="156175"/>
            <a:ext cx="1851000" cy="1225325"/>
            <a:chOff x="461225" y="3875100"/>
            <a:chExt cx="1851000" cy="1225325"/>
          </a:xfrm>
        </p:grpSpPr>
        <p:grpSp>
          <p:nvGrpSpPr>
            <p:cNvPr id="459" name="Google Shape;459;p22"/>
            <p:cNvGrpSpPr/>
            <p:nvPr/>
          </p:nvGrpSpPr>
          <p:grpSpPr>
            <a:xfrm>
              <a:off x="461225" y="3875100"/>
              <a:ext cx="1851000" cy="114600"/>
              <a:chOff x="461225" y="3504775"/>
              <a:chExt cx="1851000" cy="114600"/>
            </a:xfrm>
          </p:grpSpPr>
          <p:sp>
            <p:nvSpPr>
              <p:cNvPr id="460" name="Google Shape;460;p22"/>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1" name="Google Shape;461;p22"/>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2" name="Google Shape;462;p22"/>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3" name="Google Shape;463;p22"/>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4" name="Google Shape;464;p22"/>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65" name="Google Shape;465;p22"/>
            <p:cNvGrpSpPr/>
            <p:nvPr/>
          </p:nvGrpSpPr>
          <p:grpSpPr>
            <a:xfrm>
              <a:off x="461225" y="3989700"/>
              <a:ext cx="1480800" cy="1110725"/>
              <a:chOff x="461225" y="3249175"/>
              <a:chExt cx="1480800" cy="1110725"/>
            </a:xfrm>
          </p:grpSpPr>
          <p:sp>
            <p:nvSpPr>
              <p:cNvPr id="466" name="Google Shape;466;p22"/>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7" name="Google Shape;467;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8" name="Google Shape;468;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69" name="Google Shape;469;p22"/>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470" name="Google Shape;470;p22"/>
            <p:cNvGrpSpPr/>
            <p:nvPr/>
          </p:nvGrpSpPr>
          <p:grpSpPr>
            <a:xfrm>
              <a:off x="831425" y="4360025"/>
              <a:ext cx="1480800" cy="370200"/>
              <a:chOff x="831425" y="3249175"/>
              <a:chExt cx="1480800" cy="370200"/>
            </a:xfrm>
          </p:grpSpPr>
          <p:sp>
            <p:nvSpPr>
              <p:cNvPr id="471" name="Google Shape;471;p22"/>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2" name="Google Shape;472;p22"/>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3" name="Google Shape;473;p22"/>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74" name="Google Shape;474;p22"/>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475" name="Google Shape;475;p22"/>
          <p:cNvSpPr/>
          <p:nvPr/>
        </p:nvSpPr>
        <p:spPr>
          <a:xfrm>
            <a:off x="5023375" y="3994875"/>
            <a:ext cx="3941541" cy="1148616"/>
          </a:xfrm>
          <a:custGeom>
            <a:rect b="b" l="l" r="r" t="t"/>
            <a:pathLst>
              <a:path extrusionOk="0" h="47273" w="109754">
                <a:moveTo>
                  <a:pt x="93188" y="0"/>
                </a:moveTo>
                <a:lnTo>
                  <a:pt x="91918" y="29"/>
                </a:lnTo>
                <a:lnTo>
                  <a:pt x="90619" y="87"/>
                </a:lnTo>
                <a:lnTo>
                  <a:pt x="89292" y="144"/>
                </a:lnTo>
                <a:lnTo>
                  <a:pt x="87906" y="260"/>
                </a:lnTo>
                <a:lnTo>
                  <a:pt x="86521" y="404"/>
                </a:lnTo>
                <a:lnTo>
                  <a:pt x="85107" y="606"/>
                </a:lnTo>
                <a:lnTo>
                  <a:pt x="83664" y="808"/>
                </a:lnTo>
                <a:lnTo>
                  <a:pt x="82163" y="1039"/>
                </a:lnTo>
                <a:lnTo>
                  <a:pt x="80663" y="1328"/>
                </a:lnTo>
                <a:lnTo>
                  <a:pt x="79162" y="1616"/>
                </a:lnTo>
                <a:lnTo>
                  <a:pt x="77604" y="1963"/>
                </a:lnTo>
                <a:lnTo>
                  <a:pt x="76045" y="2309"/>
                </a:lnTo>
                <a:lnTo>
                  <a:pt x="74458" y="2713"/>
                </a:lnTo>
                <a:lnTo>
                  <a:pt x="72842" y="3146"/>
                </a:lnTo>
                <a:lnTo>
                  <a:pt x="71226" y="3579"/>
                </a:lnTo>
                <a:lnTo>
                  <a:pt x="69581" y="4069"/>
                </a:lnTo>
                <a:lnTo>
                  <a:pt x="67907" y="4560"/>
                </a:lnTo>
                <a:lnTo>
                  <a:pt x="66233" y="5108"/>
                </a:lnTo>
                <a:lnTo>
                  <a:pt x="64559" y="5657"/>
                </a:lnTo>
                <a:lnTo>
                  <a:pt x="62856" y="6263"/>
                </a:lnTo>
                <a:lnTo>
                  <a:pt x="61154" y="6869"/>
                </a:lnTo>
                <a:lnTo>
                  <a:pt x="59422" y="7504"/>
                </a:lnTo>
                <a:lnTo>
                  <a:pt x="57690" y="8167"/>
                </a:lnTo>
                <a:lnTo>
                  <a:pt x="55959" y="8860"/>
                </a:lnTo>
                <a:lnTo>
                  <a:pt x="54227" y="9582"/>
                </a:lnTo>
                <a:lnTo>
                  <a:pt x="52467" y="10332"/>
                </a:lnTo>
                <a:lnTo>
                  <a:pt x="50735" y="11082"/>
                </a:lnTo>
                <a:lnTo>
                  <a:pt x="48975" y="11890"/>
                </a:lnTo>
                <a:lnTo>
                  <a:pt x="47214" y="12698"/>
                </a:lnTo>
                <a:lnTo>
                  <a:pt x="45454" y="13535"/>
                </a:lnTo>
                <a:lnTo>
                  <a:pt x="43694" y="14401"/>
                </a:lnTo>
                <a:lnTo>
                  <a:pt x="41933" y="15296"/>
                </a:lnTo>
                <a:lnTo>
                  <a:pt x="40230" y="16190"/>
                </a:lnTo>
                <a:lnTo>
                  <a:pt x="38528" y="17085"/>
                </a:lnTo>
                <a:lnTo>
                  <a:pt x="36825" y="18009"/>
                </a:lnTo>
                <a:lnTo>
                  <a:pt x="35122" y="18961"/>
                </a:lnTo>
                <a:lnTo>
                  <a:pt x="33477" y="19913"/>
                </a:lnTo>
                <a:lnTo>
                  <a:pt x="31832" y="20895"/>
                </a:lnTo>
                <a:lnTo>
                  <a:pt x="30187" y="21876"/>
                </a:lnTo>
                <a:lnTo>
                  <a:pt x="28600" y="22857"/>
                </a:lnTo>
                <a:lnTo>
                  <a:pt x="27013" y="23867"/>
                </a:lnTo>
                <a:lnTo>
                  <a:pt x="25454" y="24877"/>
                </a:lnTo>
                <a:lnTo>
                  <a:pt x="23925" y="25887"/>
                </a:lnTo>
                <a:lnTo>
                  <a:pt x="22395" y="26926"/>
                </a:lnTo>
                <a:lnTo>
                  <a:pt x="20923" y="27965"/>
                </a:lnTo>
                <a:lnTo>
                  <a:pt x="19480" y="29004"/>
                </a:lnTo>
                <a:lnTo>
                  <a:pt x="18037" y="30072"/>
                </a:lnTo>
                <a:lnTo>
                  <a:pt x="16652" y="31111"/>
                </a:lnTo>
                <a:lnTo>
                  <a:pt x="15354" y="32150"/>
                </a:lnTo>
                <a:lnTo>
                  <a:pt x="14084" y="33160"/>
                </a:lnTo>
                <a:lnTo>
                  <a:pt x="12843" y="34199"/>
                </a:lnTo>
                <a:lnTo>
                  <a:pt x="11631" y="35209"/>
                </a:lnTo>
                <a:lnTo>
                  <a:pt x="10447" y="36248"/>
                </a:lnTo>
                <a:lnTo>
                  <a:pt x="9293" y="37258"/>
                </a:lnTo>
                <a:lnTo>
                  <a:pt x="8196" y="38297"/>
                </a:lnTo>
                <a:lnTo>
                  <a:pt x="7129" y="39307"/>
                </a:lnTo>
                <a:lnTo>
                  <a:pt x="6090" y="40317"/>
                </a:lnTo>
                <a:lnTo>
                  <a:pt x="5108" y="41327"/>
                </a:lnTo>
                <a:lnTo>
                  <a:pt x="4156" y="42337"/>
                </a:lnTo>
                <a:lnTo>
                  <a:pt x="3233" y="43347"/>
                </a:lnTo>
                <a:lnTo>
                  <a:pt x="2367" y="44357"/>
                </a:lnTo>
                <a:lnTo>
                  <a:pt x="1530" y="45339"/>
                </a:lnTo>
                <a:lnTo>
                  <a:pt x="751" y="46320"/>
                </a:lnTo>
                <a:lnTo>
                  <a:pt x="0" y="47272"/>
                </a:lnTo>
                <a:lnTo>
                  <a:pt x="76016" y="47272"/>
                </a:lnTo>
                <a:lnTo>
                  <a:pt x="78152" y="45916"/>
                </a:lnTo>
                <a:lnTo>
                  <a:pt x="80230" y="44531"/>
                </a:lnTo>
                <a:lnTo>
                  <a:pt x="82250" y="43145"/>
                </a:lnTo>
                <a:lnTo>
                  <a:pt x="84241" y="41731"/>
                </a:lnTo>
                <a:lnTo>
                  <a:pt x="86146" y="40317"/>
                </a:lnTo>
                <a:lnTo>
                  <a:pt x="88022" y="38903"/>
                </a:lnTo>
                <a:lnTo>
                  <a:pt x="89840" y="37460"/>
                </a:lnTo>
                <a:lnTo>
                  <a:pt x="91572" y="36046"/>
                </a:lnTo>
                <a:lnTo>
                  <a:pt x="93245" y="34603"/>
                </a:lnTo>
                <a:lnTo>
                  <a:pt x="94862" y="33160"/>
                </a:lnTo>
                <a:lnTo>
                  <a:pt x="96420" y="31717"/>
                </a:lnTo>
                <a:lnTo>
                  <a:pt x="97892" y="30303"/>
                </a:lnTo>
                <a:lnTo>
                  <a:pt x="99277" y="28860"/>
                </a:lnTo>
                <a:lnTo>
                  <a:pt x="100605" y="27446"/>
                </a:lnTo>
                <a:lnTo>
                  <a:pt x="101846" y="26060"/>
                </a:lnTo>
                <a:lnTo>
                  <a:pt x="103000" y="24646"/>
                </a:lnTo>
                <a:lnTo>
                  <a:pt x="104068" y="23290"/>
                </a:lnTo>
                <a:lnTo>
                  <a:pt x="105049" y="21934"/>
                </a:lnTo>
                <a:lnTo>
                  <a:pt x="105944" y="20606"/>
                </a:lnTo>
                <a:lnTo>
                  <a:pt x="106752" y="19307"/>
                </a:lnTo>
                <a:lnTo>
                  <a:pt x="107444" y="18037"/>
                </a:lnTo>
                <a:lnTo>
                  <a:pt x="107791" y="17431"/>
                </a:lnTo>
                <a:lnTo>
                  <a:pt x="108079" y="16796"/>
                </a:lnTo>
                <a:lnTo>
                  <a:pt x="108339" y="16190"/>
                </a:lnTo>
                <a:lnTo>
                  <a:pt x="108599" y="15584"/>
                </a:lnTo>
                <a:lnTo>
                  <a:pt x="108830" y="15007"/>
                </a:lnTo>
                <a:lnTo>
                  <a:pt x="109032" y="14401"/>
                </a:lnTo>
                <a:lnTo>
                  <a:pt x="109205" y="13824"/>
                </a:lnTo>
                <a:lnTo>
                  <a:pt x="109349" y="13218"/>
                </a:lnTo>
                <a:lnTo>
                  <a:pt x="109493" y="12670"/>
                </a:lnTo>
                <a:lnTo>
                  <a:pt x="109609" y="12092"/>
                </a:lnTo>
                <a:lnTo>
                  <a:pt x="109667" y="11544"/>
                </a:lnTo>
                <a:lnTo>
                  <a:pt x="109724" y="10996"/>
                </a:lnTo>
                <a:lnTo>
                  <a:pt x="109753" y="10447"/>
                </a:lnTo>
                <a:lnTo>
                  <a:pt x="109753" y="9928"/>
                </a:lnTo>
                <a:lnTo>
                  <a:pt x="109753" y="9437"/>
                </a:lnTo>
                <a:lnTo>
                  <a:pt x="109695" y="8918"/>
                </a:lnTo>
                <a:lnTo>
                  <a:pt x="109609" y="8427"/>
                </a:lnTo>
                <a:lnTo>
                  <a:pt x="109522" y="7965"/>
                </a:lnTo>
                <a:lnTo>
                  <a:pt x="109378" y="7504"/>
                </a:lnTo>
                <a:lnTo>
                  <a:pt x="109234" y="7042"/>
                </a:lnTo>
                <a:lnTo>
                  <a:pt x="109060" y="6609"/>
                </a:lnTo>
                <a:lnTo>
                  <a:pt x="108858" y="6176"/>
                </a:lnTo>
                <a:lnTo>
                  <a:pt x="108656" y="5801"/>
                </a:lnTo>
                <a:lnTo>
                  <a:pt x="108426" y="5426"/>
                </a:lnTo>
                <a:lnTo>
                  <a:pt x="108195" y="5079"/>
                </a:lnTo>
                <a:lnTo>
                  <a:pt x="107935" y="4733"/>
                </a:lnTo>
                <a:lnTo>
                  <a:pt x="107646" y="4416"/>
                </a:lnTo>
                <a:lnTo>
                  <a:pt x="107358" y="4098"/>
                </a:lnTo>
                <a:lnTo>
                  <a:pt x="107011" y="3810"/>
                </a:lnTo>
                <a:lnTo>
                  <a:pt x="106694" y="3492"/>
                </a:lnTo>
                <a:lnTo>
                  <a:pt x="106319" y="3232"/>
                </a:lnTo>
                <a:lnTo>
                  <a:pt x="105944" y="2944"/>
                </a:lnTo>
                <a:lnTo>
                  <a:pt x="105568" y="2684"/>
                </a:lnTo>
                <a:lnTo>
                  <a:pt x="105164" y="2453"/>
                </a:lnTo>
                <a:lnTo>
                  <a:pt x="104732" y="2222"/>
                </a:lnTo>
                <a:lnTo>
                  <a:pt x="104270" y="1991"/>
                </a:lnTo>
                <a:lnTo>
                  <a:pt x="103808" y="1789"/>
                </a:lnTo>
                <a:lnTo>
                  <a:pt x="103317" y="1587"/>
                </a:lnTo>
                <a:lnTo>
                  <a:pt x="102307" y="1212"/>
                </a:lnTo>
                <a:lnTo>
                  <a:pt x="101211" y="895"/>
                </a:lnTo>
                <a:lnTo>
                  <a:pt x="100027" y="635"/>
                </a:lnTo>
                <a:lnTo>
                  <a:pt x="98815" y="404"/>
                </a:lnTo>
                <a:lnTo>
                  <a:pt x="97517" y="231"/>
                </a:lnTo>
                <a:lnTo>
                  <a:pt x="96131" y="116"/>
                </a:lnTo>
                <a:lnTo>
                  <a:pt x="94688" y="29"/>
                </a:lnTo>
                <a:lnTo>
                  <a:pt x="931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6" name="Google Shape;476;p22"/>
          <p:cNvSpPr/>
          <p:nvPr/>
        </p:nvSpPr>
        <p:spPr>
          <a:xfrm rot="5400000">
            <a:off x="6364434" y="2363929"/>
            <a:ext cx="912991" cy="4646142"/>
          </a:xfrm>
          <a:custGeom>
            <a:rect b="b" l="l" r="r" t="t"/>
            <a:pathLst>
              <a:path extrusionOk="0" fill="none" h="93762" w="39886">
                <a:moveTo>
                  <a:pt x="39886" y="0"/>
                </a:moveTo>
                <a:lnTo>
                  <a:pt x="7330" y="0"/>
                </a:lnTo>
                <a:lnTo>
                  <a:pt x="7330" y="0"/>
                </a:lnTo>
                <a:lnTo>
                  <a:pt x="6362" y="3051"/>
                </a:lnTo>
                <a:lnTo>
                  <a:pt x="5470" y="6176"/>
                </a:lnTo>
                <a:lnTo>
                  <a:pt x="4614" y="9413"/>
                </a:lnTo>
                <a:lnTo>
                  <a:pt x="3832" y="12725"/>
                </a:lnTo>
                <a:lnTo>
                  <a:pt x="3088" y="16148"/>
                </a:lnTo>
                <a:lnTo>
                  <a:pt x="2456" y="19608"/>
                </a:lnTo>
                <a:lnTo>
                  <a:pt x="1860" y="23143"/>
                </a:lnTo>
                <a:lnTo>
                  <a:pt x="1340" y="26715"/>
                </a:lnTo>
                <a:lnTo>
                  <a:pt x="1340" y="26715"/>
                </a:lnTo>
                <a:lnTo>
                  <a:pt x="930" y="29989"/>
                </a:lnTo>
                <a:lnTo>
                  <a:pt x="633" y="33263"/>
                </a:lnTo>
                <a:lnTo>
                  <a:pt x="372" y="36463"/>
                </a:lnTo>
                <a:lnTo>
                  <a:pt x="186" y="39625"/>
                </a:lnTo>
                <a:lnTo>
                  <a:pt x="37" y="42714"/>
                </a:lnTo>
                <a:lnTo>
                  <a:pt x="0" y="45802"/>
                </a:lnTo>
                <a:lnTo>
                  <a:pt x="0" y="48778"/>
                </a:lnTo>
                <a:lnTo>
                  <a:pt x="112" y="51755"/>
                </a:lnTo>
                <a:lnTo>
                  <a:pt x="223" y="54620"/>
                </a:lnTo>
                <a:lnTo>
                  <a:pt x="447" y="57448"/>
                </a:lnTo>
                <a:lnTo>
                  <a:pt x="707" y="60201"/>
                </a:lnTo>
                <a:lnTo>
                  <a:pt x="1042" y="62843"/>
                </a:lnTo>
                <a:lnTo>
                  <a:pt x="1414" y="65447"/>
                </a:lnTo>
                <a:lnTo>
                  <a:pt x="1860" y="67940"/>
                </a:lnTo>
                <a:lnTo>
                  <a:pt x="2381" y="70358"/>
                </a:lnTo>
                <a:lnTo>
                  <a:pt x="2939" y="72665"/>
                </a:lnTo>
                <a:lnTo>
                  <a:pt x="3535" y="74898"/>
                </a:lnTo>
                <a:lnTo>
                  <a:pt x="4204" y="77018"/>
                </a:lnTo>
                <a:lnTo>
                  <a:pt x="4949" y="79028"/>
                </a:lnTo>
                <a:lnTo>
                  <a:pt x="5321" y="79995"/>
                </a:lnTo>
                <a:lnTo>
                  <a:pt x="5693" y="80925"/>
                </a:lnTo>
                <a:lnTo>
                  <a:pt x="6102" y="81855"/>
                </a:lnTo>
                <a:lnTo>
                  <a:pt x="6549" y="82748"/>
                </a:lnTo>
                <a:lnTo>
                  <a:pt x="6958" y="83567"/>
                </a:lnTo>
                <a:lnTo>
                  <a:pt x="7404" y="84385"/>
                </a:lnTo>
                <a:lnTo>
                  <a:pt x="7851" y="85204"/>
                </a:lnTo>
                <a:lnTo>
                  <a:pt x="8334" y="85948"/>
                </a:lnTo>
                <a:lnTo>
                  <a:pt x="8818" y="86692"/>
                </a:lnTo>
                <a:lnTo>
                  <a:pt x="9302" y="87362"/>
                </a:lnTo>
                <a:lnTo>
                  <a:pt x="9786" y="88032"/>
                </a:lnTo>
                <a:lnTo>
                  <a:pt x="10306" y="88664"/>
                </a:lnTo>
                <a:lnTo>
                  <a:pt x="10827" y="89259"/>
                </a:lnTo>
                <a:lnTo>
                  <a:pt x="11385" y="89818"/>
                </a:lnTo>
                <a:lnTo>
                  <a:pt x="11906" y="90338"/>
                </a:lnTo>
                <a:lnTo>
                  <a:pt x="12464" y="90822"/>
                </a:lnTo>
                <a:lnTo>
                  <a:pt x="13060" y="91306"/>
                </a:lnTo>
                <a:lnTo>
                  <a:pt x="13618" y="91715"/>
                </a:lnTo>
                <a:lnTo>
                  <a:pt x="14213" y="92087"/>
                </a:lnTo>
                <a:lnTo>
                  <a:pt x="14808" y="92422"/>
                </a:lnTo>
                <a:lnTo>
                  <a:pt x="15404" y="92757"/>
                </a:lnTo>
                <a:lnTo>
                  <a:pt x="16036" y="93017"/>
                </a:lnTo>
                <a:lnTo>
                  <a:pt x="16669" y="93241"/>
                </a:lnTo>
                <a:lnTo>
                  <a:pt x="17301" y="93427"/>
                </a:lnTo>
                <a:lnTo>
                  <a:pt x="17971" y="93575"/>
                </a:lnTo>
                <a:lnTo>
                  <a:pt x="18604" y="93687"/>
                </a:lnTo>
                <a:lnTo>
                  <a:pt x="18604" y="93687"/>
                </a:lnTo>
                <a:lnTo>
                  <a:pt x="19311" y="93762"/>
                </a:lnTo>
                <a:lnTo>
                  <a:pt x="20017" y="93762"/>
                </a:lnTo>
                <a:lnTo>
                  <a:pt x="20017" y="93762"/>
                </a:lnTo>
                <a:lnTo>
                  <a:pt x="20650" y="93762"/>
                </a:lnTo>
                <a:lnTo>
                  <a:pt x="21320" y="93687"/>
                </a:lnTo>
                <a:lnTo>
                  <a:pt x="21952" y="93613"/>
                </a:lnTo>
                <a:lnTo>
                  <a:pt x="22622" y="93464"/>
                </a:lnTo>
                <a:lnTo>
                  <a:pt x="23254" y="93315"/>
                </a:lnTo>
                <a:lnTo>
                  <a:pt x="23924" y="93092"/>
                </a:lnTo>
                <a:lnTo>
                  <a:pt x="24557" y="92831"/>
                </a:lnTo>
                <a:lnTo>
                  <a:pt x="25189" y="92571"/>
                </a:lnTo>
                <a:lnTo>
                  <a:pt x="25859" y="92236"/>
                </a:lnTo>
                <a:lnTo>
                  <a:pt x="26491" y="91901"/>
                </a:lnTo>
                <a:lnTo>
                  <a:pt x="27124" y="91529"/>
                </a:lnTo>
                <a:lnTo>
                  <a:pt x="27794" y="91083"/>
                </a:lnTo>
                <a:lnTo>
                  <a:pt x="28426" y="90636"/>
                </a:lnTo>
                <a:lnTo>
                  <a:pt x="29059" y="90152"/>
                </a:lnTo>
                <a:lnTo>
                  <a:pt x="29691" y="89632"/>
                </a:lnTo>
                <a:lnTo>
                  <a:pt x="30324" y="89073"/>
                </a:lnTo>
                <a:lnTo>
                  <a:pt x="30956" y="88515"/>
                </a:lnTo>
                <a:lnTo>
                  <a:pt x="31589" y="87883"/>
                </a:lnTo>
                <a:lnTo>
                  <a:pt x="32221" y="87250"/>
                </a:lnTo>
                <a:lnTo>
                  <a:pt x="32817" y="86581"/>
                </a:lnTo>
                <a:lnTo>
                  <a:pt x="33449" y="85874"/>
                </a:lnTo>
                <a:lnTo>
                  <a:pt x="34045" y="85129"/>
                </a:lnTo>
                <a:lnTo>
                  <a:pt x="35272" y="83567"/>
                </a:lnTo>
                <a:lnTo>
                  <a:pt x="36463" y="81892"/>
                </a:lnTo>
                <a:lnTo>
                  <a:pt x="37616" y="80107"/>
                </a:lnTo>
                <a:lnTo>
                  <a:pt x="38770" y="78209"/>
                </a:lnTo>
                <a:lnTo>
                  <a:pt x="39886" y="76200"/>
                </a:lnTo>
                <a:lnTo>
                  <a:pt x="39886" y="0"/>
                </a:lnTo>
                <a:lnTo>
                  <a:pt x="39886" y="0"/>
                </a:lnTo>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477" name="Google Shape;477;p22"/>
          <p:cNvSpPr/>
          <p:nvPr/>
        </p:nvSpPr>
        <p:spPr>
          <a:xfrm>
            <a:off x="1643225" y="-725"/>
            <a:ext cx="5761425" cy="711800"/>
          </a:xfrm>
          <a:custGeom>
            <a:rect b="b" l="l" r="r" t="t"/>
            <a:pathLst>
              <a:path extrusionOk="0" h="28472" w="230457">
                <a:moveTo>
                  <a:pt x="0" y="0"/>
                </a:moveTo>
                <a:lnTo>
                  <a:pt x="230457" y="28472"/>
                </a:lnTo>
                <a:lnTo>
                  <a:pt x="220381" y="20"/>
                </a:lnTo>
                <a:close/>
              </a:path>
            </a:pathLst>
          </a:custGeom>
          <a:solidFill>
            <a:schemeClr val="lt1"/>
          </a:solidFill>
          <a:ln>
            <a:noFill/>
          </a:ln>
        </p:spPr>
      </p:sp>
      <p:sp>
        <p:nvSpPr>
          <p:cNvPr id="478" name="Google Shape;478;p22"/>
          <p:cNvSpPr/>
          <p:nvPr/>
        </p:nvSpPr>
        <p:spPr>
          <a:xfrm>
            <a:off x="7140700" y="-1350"/>
            <a:ext cx="2003375" cy="714225"/>
          </a:xfrm>
          <a:custGeom>
            <a:rect b="b" l="l" r="r" t="t"/>
            <a:pathLst>
              <a:path extrusionOk="0" h="28569" w="80135">
                <a:moveTo>
                  <a:pt x="10558" y="28569"/>
                </a:moveTo>
                <a:lnTo>
                  <a:pt x="67491" y="18220"/>
                </a:lnTo>
                <a:lnTo>
                  <a:pt x="80135" y="0"/>
                </a:lnTo>
                <a:lnTo>
                  <a:pt x="0" y="45"/>
                </a:lnTo>
                <a:close/>
              </a:path>
            </a:pathLst>
          </a:custGeom>
          <a:gradFill>
            <a:gsLst>
              <a:gs pos="0">
                <a:schemeClr val="accent1"/>
              </a:gs>
              <a:gs pos="11000">
                <a:schemeClr val="accent1"/>
              </a:gs>
              <a:gs pos="26000">
                <a:schemeClr val="accent3"/>
              </a:gs>
              <a:gs pos="63000">
                <a:schemeClr val="accent4"/>
              </a:gs>
              <a:gs pos="100000">
                <a:schemeClr val="accent4"/>
              </a:gs>
            </a:gsLst>
            <a:lin ang="8100019" scaled="0"/>
          </a:gradFill>
          <a:ln>
            <a:noFill/>
          </a:ln>
          <a:effectLst>
            <a:outerShdw blurRad="314325" rotWithShape="0" algn="bl" dir="5400000" dist="28575">
              <a:schemeClr val="accent4">
                <a:alpha val="24000"/>
              </a:schemeClr>
            </a:outerShdw>
          </a:effectLst>
        </p:spPr>
      </p:sp>
      <p:cxnSp>
        <p:nvCxnSpPr>
          <p:cNvPr id="479" name="Google Shape;479;p22"/>
          <p:cNvCxnSpPr/>
          <p:nvPr/>
        </p:nvCxnSpPr>
        <p:spPr>
          <a:xfrm rot="10800000">
            <a:off x="605578" y="17941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0" name="Google Shape;480;p22"/>
          <p:cNvCxnSpPr/>
          <p:nvPr/>
        </p:nvCxnSpPr>
        <p:spPr>
          <a:xfrm rot="10800000">
            <a:off x="605578" y="2731925"/>
            <a:ext cx="8537700" cy="0"/>
          </a:xfrm>
          <a:prstGeom prst="straightConnector1">
            <a:avLst/>
          </a:prstGeom>
          <a:noFill/>
          <a:ln cap="flat" cmpd="sng" w="19050">
            <a:solidFill>
              <a:schemeClr val="dk1"/>
            </a:solidFill>
            <a:prstDash val="solid"/>
            <a:round/>
            <a:headEnd len="med" w="med" type="none"/>
            <a:tailEnd len="med" w="med" type="none"/>
          </a:ln>
        </p:spPr>
      </p:cxnSp>
      <p:cxnSp>
        <p:nvCxnSpPr>
          <p:cNvPr id="481" name="Google Shape;481;p22"/>
          <p:cNvCxnSpPr/>
          <p:nvPr/>
        </p:nvCxnSpPr>
        <p:spPr>
          <a:xfrm rot="10800000">
            <a:off x="606300" y="3669725"/>
            <a:ext cx="8537700" cy="0"/>
          </a:xfrm>
          <a:prstGeom prst="straightConnector1">
            <a:avLst/>
          </a:prstGeom>
          <a:noFill/>
          <a:ln cap="flat" cmpd="sng" w="19050">
            <a:solidFill>
              <a:schemeClr val="dk1"/>
            </a:solidFill>
            <a:prstDash val="solid"/>
            <a:round/>
            <a:headEnd len="med" w="med" type="none"/>
            <a:tailEnd len="med" w="med" type="none"/>
          </a:ln>
        </p:spPr>
      </p:cxnSp>
      <p:sp>
        <p:nvSpPr>
          <p:cNvPr id="482" name="Google Shape;482;p22"/>
          <p:cNvSpPr txBox="1"/>
          <p:nvPr>
            <p:ph idx="1" type="body"/>
          </p:nvPr>
        </p:nvSpPr>
        <p:spPr>
          <a:xfrm>
            <a:off x="5788075" y="1906850"/>
            <a:ext cx="3021300" cy="8250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3" name="Google Shape;483;p22"/>
          <p:cNvSpPr txBox="1"/>
          <p:nvPr>
            <p:ph type="title"/>
          </p:nvPr>
        </p:nvSpPr>
        <p:spPr>
          <a:xfrm>
            <a:off x="2134625" y="2853988"/>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4" name="Google Shape;484;p22"/>
          <p:cNvSpPr txBox="1"/>
          <p:nvPr>
            <p:ph idx="2" type="body"/>
          </p:nvPr>
        </p:nvSpPr>
        <p:spPr>
          <a:xfrm>
            <a:off x="5788075" y="2855650"/>
            <a:ext cx="3021300" cy="8142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5" name="Google Shape;485;p22"/>
          <p:cNvSpPr txBox="1"/>
          <p:nvPr>
            <p:ph idx="3" type="title"/>
          </p:nvPr>
        </p:nvSpPr>
        <p:spPr>
          <a:xfrm>
            <a:off x="525175" y="2853988"/>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6" name="Google Shape;486;p22"/>
          <p:cNvSpPr txBox="1"/>
          <p:nvPr>
            <p:ph idx="4" type="title"/>
          </p:nvPr>
        </p:nvSpPr>
        <p:spPr>
          <a:xfrm>
            <a:off x="2134625" y="379347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7" name="Google Shape;487;p22"/>
          <p:cNvSpPr txBox="1"/>
          <p:nvPr>
            <p:ph idx="5" type="body"/>
          </p:nvPr>
        </p:nvSpPr>
        <p:spPr>
          <a:xfrm>
            <a:off x="5788075" y="3793450"/>
            <a:ext cx="3021300" cy="836100"/>
          </a:xfrm>
          <a:prstGeom prst="rect">
            <a:avLst/>
          </a:prstGeom>
        </p:spPr>
        <p:txBody>
          <a:bodyPr anchorCtr="0" anchor="t" bIns="91425" lIns="0" spcFirstLastPara="1" rIns="91425" wrap="square" tIns="0">
            <a:noAutofit/>
          </a:bodyPr>
          <a:lstStyle>
            <a:lvl1pPr indent="-292100" lvl="0" marL="457200">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gn="ctr">
              <a:spcBef>
                <a:spcPts val="0"/>
              </a:spcBef>
              <a:spcAft>
                <a:spcPts val="0"/>
              </a:spcAft>
              <a:buClr>
                <a:schemeClr val="lt1"/>
              </a:buClr>
              <a:buSzPts val="1000"/>
              <a:buFont typeface="Sora Light"/>
              <a:buChar char="■"/>
              <a:defRPr sz="1000">
                <a:latin typeface="Sora Light"/>
                <a:ea typeface="Sora Light"/>
                <a:cs typeface="Sora Light"/>
                <a:sym typeface="Sora Light"/>
              </a:defRPr>
            </a:lvl9pPr>
          </a:lstStyle>
          <a:p/>
        </p:txBody>
      </p:sp>
      <p:sp>
        <p:nvSpPr>
          <p:cNvPr id="488" name="Google Shape;488;p22"/>
          <p:cNvSpPr txBox="1"/>
          <p:nvPr>
            <p:ph idx="6" type="title"/>
          </p:nvPr>
        </p:nvSpPr>
        <p:spPr>
          <a:xfrm>
            <a:off x="525175" y="379347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89" name="Google Shape;489;p22"/>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490" name="Google Shape;490;p22"/>
          <p:cNvSpPr txBox="1"/>
          <p:nvPr>
            <p:ph idx="8" type="title"/>
          </p:nvPr>
        </p:nvSpPr>
        <p:spPr>
          <a:xfrm>
            <a:off x="2134625" y="1914525"/>
            <a:ext cx="1583400" cy="361200"/>
          </a:xfrm>
          <a:prstGeom prst="rect">
            <a:avLst/>
          </a:prstGeom>
        </p:spPr>
        <p:txBody>
          <a:bodyPr anchorCtr="0" anchor="t" bIns="91425" lIns="0" spcFirstLastPara="1" rIns="91425" wrap="square" tIns="0">
            <a:noAutofit/>
          </a:bodyPr>
          <a:lstStyle>
            <a:lvl1pPr lvl="0">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1" name="Google Shape;491;p22"/>
          <p:cNvSpPr txBox="1"/>
          <p:nvPr>
            <p:ph idx="9" type="title"/>
          </p:nvPr>
        </p:nvSpPr>
        <p:spPr>
          <a:xfrm>
            <a:off x="525175" y="1914525"/>
            <a:ext cx="1408800" cy="361200"/>
          </a:xfrm>
          <a:prstGeom prst="rect">
            <a:avLst/>
          </a:prstGeom>
        </p:spPr>
        <p:txBody>
          <a:bodyPr anchorCtr="0" anchor="t" bIns="91425" lIns="0" spcFirstLastPara="1" rIns="91425" wrap="square" tIns="0">
            <a:noAutofit/>
          </a:bodyPr>
          <a:lstStyle>
            <a:lvl1pPr lvl="0" algn="r">
              <a:spcBef>
                <a:spcPts val="0"/>
              </a:spcBef>
              <a:spcAft>
                <a:spcPts val="0"/>
              </a:spcAft>
              <a:buClr>
                <a:schemeClr val="lt1"/>
              </a:buClr>
              <a:buSzPts val="1200"/>
              <a:buFont typeface="Sora Medium"/>
              <a:buNone/>
              <a:defRPr sz="1200">
                <a:latin typeface="Sora Medium"/>
                <a:ea typeface="Sora Medium"/>
                <a:cs typeface="Sora Medium"/>
                <a:sym typeface="Sora Medium"/>
              </a:defRPr>
            </a:lvl1pPr>
            <a:lvl2pPr lvl="1"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2pPr>
            <a:lvl3pPr lvl="2"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3pPr>
            <a:lvl4pPr lvl="3"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4pPr>
            <a:lvl5pPr lvl="4"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5pPr>
            <a:lvl6pPr lvl="5"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6pPr>
            <a:lvl7pPr lvl="6"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7pPr>
            <a:lvl8pPr lvl="7"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8pPr>
            <a:lvl9pPr lvl="8" algn="r">
              <a:spcBef>
                <a:spcPts val="0"/>
              </a:spcBef>
              <a:spcAft>
                <a:spcPts val="0"/>
              </a:spcAft>
              <a:buClr>
                <a:schemeClr val="lt1"/>
              </a:buClr>
              <a:buSzPts val="1200"/>
              <a:buFont typeface="Sora Medium"/>
              <a:buNone/>
              <a:defRPr sz="1200">
                <a:solidFill>
                  <a:schemeClr val="lt1"/>
                </a:solidFill>
                <a:latin typeface="Sora Medium"/>
                <a:ea typeface="Sora Medium"/>
                <a:cs typeface="Sora Medium"/>
                <a:sym typeface="Sora Medium"/>
              </a:defRPr>
            </a:lvl9pPr>
          </a:lstStyle>
          <a:p/>
        </p:txBody>
      </p:sp>
      <p:sp>
        <p:nvSpPr>
          <p:cNvPr id="492" name="Google Shape;492;p22"/>
          <p:cNvSpPr txBox="1"/>
          <p:nvPr>
            <p:ph idx="13" type="title"/>
          </p:nvPr>
        </p:nvSpPr>
        <p:spPr>
          <a:xfrm>
            <a:off x="115025" y="5027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493" name="Google Shape;493;p22"/>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os="31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spTree>
      <p:nvGrpSpPr>
        <p:cNvPr id="494" name="Shape 494"/>
        <p:cNvGrpSpPr/>
        <p:nvPr/>
      </p:nvGrpSpPr>
      <p:grpSpPr>
        <a:xfrm>
          <a:off x="0" y="0"/>
          <a:ext cx="0" cy="0"/>
          <a:chOff x="0" y="0"/>
          <a:chExt cx="0" cy="0"/>
        </a:xfrm>
      </p:grpSpPr>
      <p:grpSp>
        <p:nvGrpSpPr>
          <p:cNvPr id="495" name="Google Shape;495;p23"/>
          <p:cNvGrpSpPr/>
          <p:nvPr/>
        </p:nvGrpSpPr>
        <p:grpSpPr>
          <a:xfrm>
            <a:off x="115026" y="364"/>
            <a:ext cx="5125634" cy="5143564"/>
            <a:chOff x="312900" y="2788524"/>
            <a:chExt cx="2221197" cy="1994480"/>
          </a:xfrm>
        </p:grpSpPr>
        <p:grpSp>
          <p:nvGrpSpPr>
            <p:cNvPr id="496" name="Google Shape;496;p23"/>
            <p:cNvGrpSpPr/>
            <p:nvPr/>
          </p:nvGrpSpPr>
          <p:grpSpPr>
            <a:xfrm>
              <a:off x="312900" y="2788524"/>
              <a:ext cx="1851000" cy="1994480"/>
              <a:chOff x="461225" y="3244074"/>
              <a:chExt cx="1851000" cy="1994480"/>
            </a:xfrm>
          </p:grpSpPr>
          <p:grpSp>
            <p:nvGrpSpPr>
              <p:cNvPr id="497" name="Google Shape;497;p23"/>
              <p:cNvGrpSpPr/>
              <p:nvPr/>
            </p:nvGrpSpPr>
            <p:grpSpPr>
              <a:xfrm>
                <a:off x="461229" y="3244074"/>
                <a:ext cx="1850992" cy="1994480"/>
                <a:chOff x="461229" y="3244074"/>
                <a:chExt cx="1850992" cy="1994480"/>
              </a:xfrm>
            </p:grpSpPr>
            <p:sp>
              <p:nvSpPr>
                <p:cNvPr id="498" name="Google Shape;498;p23"/>
                <p:cNvSpPr/>
                <p:nvPr/>
              </p:nvSpPr>
              <p:spPr>
                <a:xfrm>
                  <a:off x="461229" y="324407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499" name="Google Shape;499;p23"/>
                <p:cNvSpPr/>
                <p:nvPr/>
              </p:nvSpPr>
              <p:spPr>
                <a:xfrm>
                  <a:off x="831430" y="5100554"/>
                  <a:ext cx="370200" cy="138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0" name="Google Shape;500;p23"/>
                <p:cNvSpPr/>
                <p:nvPr/>
              </p:nvSpPr>
              <p:spPr>
                <a:xfrm>
                  <a:off x="12016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1" name="Google Shape;501;p23"/>
                <p:cNvSpPr/>
                <p:nvPr/>
              </p:nvSpPr>
              <p:spPr>
                <a:xfrm>
                  <a:off x="1571820"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2" name="Google Shape;502;p23"/>
                <p:cNvSpPr/>
                <p:nvPr/>
              </p:nvSpPr>
              <p:spPr>
                <a:xfrm>
                  <a:off x="1942021" y="3244219"/>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3" name="Google Shape;503;p23"/>
              <p:cNvGrpSpPr/>
              <p:nvPr/>
            </p:nvGrpSpPr>
            <p:grpSpPr>
              <a:xfrm>
                <a:off x="461225" y="3619500"/>
                <a:ext cx="1851000" cy="370200"/>
                <a:chOff x="461225" y="3249175"/>
                <a:chExt cx="1851000" cy="370200"/>
              </a:xfrm>
            </p:grpSpPr>
            <p:sp>
              <p:nvSpPr>
                <p:cNvPr id="504" name="Google Shape;50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5" name="Google Shape;50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6" name="Google Shape;50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7" name="Google Shape;50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08" name="Google Shape;50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09" name="Google Shape;509;p23"/>
              <p:cNvGrpSpPr/>
              <p:nvPr/>
            </p:nvGrpSpPr>
            <p:grpSpPr>
              <a:xfrm>
                <a:off x="461225" y="3989700"/>
                <a:ext cx="1851000" cy="1110726"/>
                <a:chOff x="461225" y="3249175"/>
                <a:chExt cx="1851000" cy="1110726"/>
              </a:xfrm>
            </p:grpSpPr>
            <p:sp>
              <p:nvSpPr>
                <p:cNvPr id="510" name="Google Shape;510;p23"/>
                <p:cNvSpPr/>
                <p:nvPr/>
              </p:nvSpPr>
              <p:spPr>
                <a:xfrm>
                  <a:off x="461225" y="3989701"/>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1" name="Google Shape;51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2" name="Google Shape;51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3" name="Google Shape;51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4" name="Google Shape;51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15" name="Google Shape;515;p23"/>
              <p:cNvGrpSpPr/>
              <p:nvPr/>
            </p:nvGrpSpPr>
            <p:grpSpPr>
              <a:xfrm>
                <a:off x="461225" y="4360025"/>
                <a:ext cx="1851000" cy="370200"/>
                <a:chOff x="461225" y="3249175"/>
                <a:chExt cx="1851000" cy="370200"/>
              </a:xfrm>
            </p:grpSpPr>
            <p:sp>
              <p:nvSpPr>
                <p:cNvPr id="516" name="Google Shape;51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7" name="Google Shape;51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8" name="Google Shape;518;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19" name="Google Shape;519;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20" name="Google Shape;520;p23"/>
            <p:cNvSpPr/>
            <p:nvPr/>
          </p:nvSpPr>
          <p:spPr>
            <a:xfrm>
              <a:off x="2163897" y="2788524"/>
              <a:ext cx="370200" cy="37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1" name="Google Shape;521;p23"/>
          <p:cNvGrpSpPr/>
          <p:nvPr/>
        </p:nvGrpSpPr>
        <p:grpSpPr>
          <a:xfrm flipH="1" rot="5400000">
            <a:off x="7145338" y="3274875"/>
            <a:ext cx="2221200" cy="1481050"/>
            <a:chOff x="312900" y="2793625"/>
            <a:chExt cx="2221200" cy="1481050"/>
          </a:xfrm>
        </p:grpSpPr>
        <p:grpSp>
          <p:nvGrpSpPr>
            <p:cNvPr id="522" name="Google Shape;522;p23"/>
            <p:cNvGrpSpPr/>
            <p:nvPr/>
          </p:nvGrpSpPr>
          <p:grpSpPr>
            <a:xfrm>
              <a:off x="312900" y="2793625"/>
              <a:ext cx="1851000" cy="1481050"/>
              <a:chOff x="461225" y="3249175"/>
              <a:chExt cx="1851000" cy="1481050"/>
            </a:xfrm>
          </p:grpSpPr>
          <p:grpSp>
            <p:nvGrpSpPr>
              <p:cNvPr id="523" name="Google Shape;523;p23"/>
              <p:cNvGrpSpPr/>
              <p:nvPr/>
            </p:nvGrpSpPr>
            <p:grpSpPr>
              <a:xfrm>
                <a:off x="461225" y="3249175"/>
                <a:ext cx="1851000" cy="370200"/>
                <a:chOff x="461225" y="3249175"/>
                <a:chExt cx="1851000" cy="370200"/>
              </a:xfrm>
            </p:grpSpPr>
            <p:sp>
              <p:nvSpPr>
                <p:cNvPr id="524" name="Google Shape;524;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5" name="Google Shape;525;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6" name="Google Shape;526;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7" name="Google Shape;527;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28" name="Google Shape;528;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29" name="Google Shape;529;p23"/>
              <p:cNvGrpSpPr/>
              <p:nvPr/>
            </p:nvGrpSpPr>
            <p:grpSpPr>
              <a:xfrm>
                <a:off x="461225" y="3619500"/>
                <a:ext cx="1851000" cy="370200"/>
                <a:chOff x="461225" y="3249175"/>
                <a:chExt cx="1851000" cy="370200"/>
              </a:xfrm>
            </p:grpSpPr>
            <p:sp>
              <p:nvSpPr>
                <p:cNvPr id="530" name="Google Shape;530;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1" name="Google Shape;531;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2" name="Google Shape;532;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3" name="Google Shape;533;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4" name="Google Shape;534;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35" name="Google Shape;535;p23"/>
              <p:cNvGrpSpPr/>
              <p:nvPr/>
            </p:nvGrpSpPr>
            <p:grpSpPr>
              <a:xfrm>
                <a:off x="461225" y="3989700"/>
                <a:ext cx="1851000" cy="370200"/>
                <a:chOff x="461225" y="3249175"/>
                <a:chExt cx="1851000" cy="370200"/>
              </a:xfrm>
            </p:grpSpPr>
            <p:sp>
              <p:nvSpPr>
                <p:cNvPr id="536" name="Google Shape;536;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7" name="Google Shape;537;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8" name="Google Shape;538;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39" name="Google Shape;539;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0" name="Google Shape;540;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541" name="Google Shape;541;p23"/>
              <p:cNvGrpSpPr/>
              <p:nvPr/>
            </p:nvGrpSpPr>
            <p:grpSpPr>
              <a:xfrm>
                <a:off x="461225" y="4360025"/>
                <a:ext cx="1851000" cy="370200"/>
                <a:chOff x="461225" y="3249175"/>
                <a:chExt cx="1851000" cy="370200"/>
              </a:xfrm>
            </p:grpSpPr>
            <p:sp>
              <p:nvSpPr>
                <p:cNvPr id="542" name="Google Shape;542;p23"/>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3" name="Google Shape;543;p23"/>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4" name="Google Shape;544;p23"/>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5" name="Google Shape;545;p23"/>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6" name="Google Shape;546;p23"/>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547" name="Google Shape;547;p23"/>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548" name="Google Shape;548;p23"/>
          <p:cNvSpPr/>
          <p:nvPr/>
        </p:nvSpPr>
        <p:spPr>
          <a:xfrm>
            <a:off x="6255775" y="3774250"/>
            <a:ext cx="2888225" cy="1369250"/>
          </a:xfrm>
          <a:custGeom>
            <a:rect b="b" l="l" r="r" t="t"/>
            <a:pathLst>
              <a:path extrusionOk="0" h="54770" w="115529">
                <a:moveTo>
                  <a:pt x="115529" y="1"/>
                </a:moveTo>
                <a:lnTo>
                  <a:pt x="112924" y="187"/>
                </a:lnTo>
                <a:lnTo>
                  <a:pt x="110245" y="447"/>
                </a:lnTo>
                <a:lnTo>
                  <a:pt x="107566" y="745"/>
                </a:lnTo>
                <a:lnTo>
                  <a:pt x="104850" y="1080"/>
                </a:lnTo>
                <a:lnTo>
                  <a:pt x="102097" y="1489"/>
                </a:lnTo>
                <a:lnTo>
                  <a:pt x="99344" y="1936"/>
                </a:lnTo>
                <a:lnTo>
                  <a:pt x="96516" y="2419"/>
                </a:lnTo>
                <a:lnTo>
                  <a:pt x="93725" y="2940"/>
                </a:lnTo>
                <a:lnTo>
                  <a:pt x="90860" y="3536"/>
                </a:lnTo>
                <a:lnTo>
                  <a:pt x="88033" y="4131"/>
                </a:lnTo>
                <a:lnTo>
                  <a:pt x="85168" y="4801"/>
                </a:lnTo>
                <a:lnTo>
                  <a:pt x="82266" y="5508"/>
                </a:lnTo>
                <a:lnTo>
                  <a:pt x="79401" y="6252"/>
                </a:lnTo>
                <a:lnTo>
                  <a:pt x="76498" y="7070"/>
                </a:lnTo>
                <a:lnTo>
                  <a:pt x="73596" y="7889"/>
                </a:lnTo>
                <a:lnTo>
                  <a:pt x="70694" y="8782"/>
                </a:lnTo>
                <a:lnTo>
                  <a:pt x="67308" y="9861"/>
                </a:lnTo>
                <a:lnTo>
                  <a:pt x="63960" y="10977"/>
                </a:lnTo>
                <a:lnTo>
                  <a:pt x="60685" y="12130"/>
                </a:lnTo>
                <a:lnTo>
                  <a:pt x="57411" y="13321"/>
                </a:lnTo>
                <a:lnTo>
                  <a:pt x="54211" y="14586"/>
                </a:lnTo>
                <a:lnTo>
                  <a:pt x="51086" y="15851"/>
                </a:lnTo>
                <a:lnTo>
                  <a:pt x="47961" y="17153"/>
                </a:lnTo>
                <a:lnTo>
                  <a:pt x="44947" y="18530"/>
                </a:lnTo>
                <a:lnTo>
                  <a:pt x="41970" y="19907"/>
                </a:lnTo>
                <a:lnTo>
                  <a:pt x="39068" y="21321"/>
                </a:lnTo>
                <a:lnTo>
                  <a:pt x="36203" y="22772"/>
                </a:lnTo>
                <a:lnTo>
                  <a:pt x="33450" y="24223"/>
                </a:lnTo>
                <a:lnTo>
                  <a:pt x="30734" y="25748"/>
                </a:lnTo>
                <a:lnTo>
                  <a:pt x="28129" y="27274"/>
                </a:lnTo>
                <a:lnTo>
                  <a:pt x="25562" y="28836"/>
                </a:lnTo>
                <a:lnTo>
                  <a:pt x="23106" y="30436"/>
                </a:lnTo>
                <a:lnTo>
                  <a:pt x="20799" y="31962"/>
                </a:lnTo>
                <a:lnTo>
                  <a:pt x="18604" y="33524"/>
                </a:lnTo>
                <a:lnTo>
                  <a:pt x="16521" y="35087"/>
                </a:lnTo>
                <a:lnTo>
                  <a:pt x="14549" y="36650"/>
                </a:lnTo>
                <a:lnTo>
                  <a:pt x="12651" y="38213"/>
                </a:lnTo>
                <a:lnTo>
                  <a:pt x="10902" y="39775"/>
                </a:lnTo>
                <a:lnTo>
                  <a:pt x="9265" y="41338"/>
                </a:lnTo>
                <a:lnTo>
                  <a:pt x="7740" y="42863"/>
                </a:lnTo>
                <a:lnTo>
                  <a:pt x="6326" y="44426"/>
                </a:lnTo>
                <a:lnTo>
                  <a:pt x="5061" y="45952"/>
                </a:lnTo>
                <a:lnTo>
                  <a:pt x="4466" y="46696"/>
                </a:lnTo>
                <a:lnTo>
                  <a:pt x="3870" y="47477"/>
                </a:lnTo>
                <a:lnTo>
                  <a:pt x="3349" y="48221"/>
                </a:lnTo>
                <a:lnTo>
                  <a:pt x="2828" y="48965"/>
                </a:lnTo>
                <a:lnTo>
                  <a:pt x="2382" y="49709"/>
                </a:lnTo>
                <a:lnTo>
                  <a:pt x="1936" y="50454"/>
                </a:lnTo>
                <a:lnTo>
                  <a:pt x="1526" y="51198"/>
                </a:lnTo>
                <a:lnTo>
                  <a:pt x="1154" y="51905"/>
                </a:lnTo>
                <a:lnTo>
                  <a:pt x="819" y="52649"/>
                </a:lnTo>
                <a:lnTo>
                  <a:pt x="522" y="53356"/>
                </a:lnTo>
                <a:lnTo>
                  <a:pt x="224" y="54063"/>
                </a:lnTo>
                <a:lnTo>
                  <a:pt x="1" y="54770"/>
                </a:lnTo>
                <a:lnTo>
                  <a:pt x="115529" y="54770"/>
                </a:lnTo>
                <a:lnTo>
                  <a:pt x="115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49" name="Google Shape;549;p23"/>
          <p:cNvSpPr/>
          <p:nvPr/>
        </p:nvSpPr>
        <p:spPr>
          <a:xfrm rot="5400000">
            <a:off x="6256650" y="3649999"/>
            <a:ext cx="1392300" cy="3359400"/>
          </a:xfrm>
          <a:prstGeom prst="chord">
            <a:avLst>
              <a:gd fmla="val 5820070" name="adj1"/>
              <a:gd fmla="val 15784537"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50" name="Google Shape;550;p23"/>
          <p:cNvSpPr txBox="1"/>
          <p:nvPr>
            <p:ph idx="1" type="subTitle"/>
          </p:nvPr>
        </p:nvSpPr>
        <p:spPr>
          <a:xfrm>
            <a:off x="4482800" y="3963975"/>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1" name="Google Shape;551;p23"/>
          <p:cNvSpPr txBox="1"/>
          <p:nvPr>
            <p:ph idx="2" type="subTitle"/>
          </p:nvPr>
        </p:nvSpPr>
        <p:spPr>
          <a:xfrm>
            <a:off x="4482800" y="3731112"/>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2" name="Google Shape;552;p23"/>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53" name="Google Shape;553;p23"/>
          <p:cNvSpPr txBox="1"/>
          <p:nvPr>
            <p:ph idx="3" type="title"/>
          </p:nvPr>
        </p:nvSpPr>
        <p:spPr>
          <a:xfrm>
            <a:off x="115025" y="471075"/>
            <a:ext cx="39417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54" name="Google Shape;554;p23"/>
          <p:cNvSpPr txBox="1"/>
          <p:nvPr>
            <p:ph idx="4" type="subTitle"/>
          </p:nvPr>
        </p:nvSpPr>
        <p:spPr>
          <a:xfrm>
            <a:off x="4482800" y="3428650"/>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5" name="Google Shape;555;p23"/>
          <p:cNvSpPr txBox="1"/>
          <p:nvPr>
            <p:ph idx="5" type="subTitle"/>
          </p:nvPr>
        </p:nvSpPr>
        <p:spPr>
          <a:xfrm>
            <a:off x="4482800" y="3195787"/>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6" name="Google Shape;556;p23"/>
          <p:cNvSpPr txBox="1"/>
          <p:nvPr>
            <p:ph idx="6" type="subTitle"/>
          </p:nvPr>
        </p:nvSpPr>
        <p:spPr>
          <a:xfrm>
            <a:off x="4482800" y="2894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7" name="Google Shape;557;p23"/>
          <p:cNvSpPr txBox="1"/>
          <p:nvPr>
            <p:ph idx="7" type="subTitle"/>
          </p:nvPr>
        </p:nvSpPr>
        <p:spPr>
          <a:xfrm>
            <a:off x="4482800" y="2662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58" name="Google Shape;558;p23"/>
          <p:cNvSpPr txBox="1"/>
          <p:nvPr>
            <p:ph idx="8" type="subTitle"/>
          </p:nvPr>
        </p:nvSpPr>
        <p:spPr>
          <a:xfrm>
            <a:off x="4482800" y="236186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59" name="Google Shape;559;p23"/>
          <p:cNvSpPr txBox="1"/>
          <p:nvPr>
            <p:ph idx="9" type="subTitle"/>
          </p:nvPr>
        </p:nvSpPr>
        <p:spPr>
          <a:xfrm>
            <a:off x="4482800" y="212900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0" name="Google Shape;560;p23"/>
          <p:cNvSpPr txBox="1"/>
          <p:nvPr>
            <p:ph idx="13" type="subTitle"/>
          </p:nvPr>
        </p:nvSpPr>
        <p:spPr>
          <a:xfrm>
            <a:off x="4482800" y="1829238"/>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1" name="Google Shape;561;p23"/>
          <p:cNvSpPr txBox="1"/>
          <p:nvPr>
            <p:ph idx="14" type="subTitle"/>
          </p:nvPr>
        </p:nvSpPr>
        <p:spPr>
          <a:xfrm>
            <a:off x="4482800" y="1596375"/>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2" name="Google Shape;562;p23"/>
          <p:cNvSpPr txBox="1"/>
          <p:nvPr>
            <p:ph idx="15" type="subTitle"/>
          </p:nvPr>
        </p:nvSpPr>
        <p:spPr>
          <a:xfrm>
            <a:off x="4482800" y="1296613"/>
            <a:ext cx="3972600" cy="277200"/>
          </a:xfrm>
          <a:prstGeom prst="rect">
            <a:avLst/>
          </a:prstGeom>
        </p:spPr>
        <p:txBody>
          <a:bodyPr anchorCtr="0" anchor="b" bIns="91425" lIns="0" spcFirstLastPara="1" rIns="91425" wrap="square" tIns="91425">
            <a:noAutofit/>
          </a:bodyPr>
          <a:lstStyle>
            <a:lvl1pPr lvl="0">
              <a:spcBef>
                <a:spcPts val="0"/>
              </a:spcBef>
              <a:spcAft>
                <a:spcPts val="0"/>
              </a:spcAft>
              <a:buClr>
                <a:schemeClr val="lt1"/>
              </a:buClr>
              <a:buSzPts val="1000"/>
              <a:buFont typeface="Sora"/>
              <a:buNone/>
              <a:defRPr sz="1000"/>
            </a:lvl1pPr>
            <a:lvl2pPr lvl="1">
              <a:spcBef>
                <a:spcPts val="0"/>
              </a:spcBef>
              <a:spcAft>
                <a:spcPts val="0"/>
              </a:spcAft>
              <a:buClr>
                <a:schemeClr val="lt1"/>
              </a:buClr>
              <a:buSzPts val="1000"/>
              <a:buFont typeface="Sora"/>
              <a:buNone/>
              <a:defRPr sz="1000">
                <a:solidFill>
                  <a:schemeClr val="lt1"/>
                </a:solidFill>
                <a:latin typeface="Sora"/>
                <a:ea typeface="Sora"/>
                <a:cs typeface="Sora"/>
                <a:sym typeface="Sora"/>
              </a:defRPr>
            </a:lvl2pPr>
            <a:lvl3pPr lvl="2">
              <a:spcBef>
                <a:spcPts val="0"/>
              </a:spcBef>
              <a:spcAft>
                <a:spcPts val="0"/>
              </a:spcAft>
              <a:buClr>
                <a:schemeClr val="lt1"/>
              </a:buClr>
              <a:buSzPts val="1000"/>
              <a:buFont typeface="Sora"/>
              <a:buNone/>
              <a:defRPr sz="1000">
                <a:solidFill>
                  <a:schemeClr val="lt1"/>
                </a:solidFill>
                <a:latin typeface="Sora"/>
                <a:ea typeface="Sora"/>
                <a:cs typeface="Sora"/>
                <a:sym typeface="Sora"/>
              </a:defRPr>
            </a:lvl3pPr>
            <a:lvl4pPr lvl="3">
              <a:spcBef>
                <a:spcPts val="0"/>
              </a:spcBef>
              <a:spcAft>
                <a:spcPts val="0"/>
              </a:spcAft>
              <a:buClr>
                <a:schemeClr val="lt1"/>
              </a:buClr>
              <a:buSzPts val="1000"/>
              <a:buFont typeface="Sora"/>
              <a:buNone/>
              <a:defRPr sz="1000">
                <a:solidFill>
                  <a:schemeClr val="lt1"/>
                </a:solidFill>
                <a:latin typeface="Sora"/>
                <a:ea typeface="Sora"/>
                <a:cs typeface="Sora"/>
                <a:sym typeface="Sora"/>
              </a:defRPr>
            </a:lvl4pPr>
            <a:lvl5pPr lvl="4">
              <a:spcBef>
                <a:spcPts val="0"/>
              </a:spcBef>
              <a:spcAft>
                <a:spcPts val="0"/>
              </a:spcAft>
              <a:buClr>
                <a:schemeClr val="lt1"/>
              </a:buClr>
              <a:buSzPts val="1000"/>
              <a:buFont typeface="Sora"/>
              <a:buNone/>
              <a:defRPr sz="1000">
                <a:solidFill>
                  <a:schemeClr val="lt1"/>
                </a:solidFill>
                <a:latin typeface="Sora"/>
                <a:ea typeface="Sora"/>
                <a:cs typeface="Sora"/>
                <a:sym typeface="Sora"/>
              </a:defRPr>
            </a:lvl5pPr>
            <a:lvl6pPr lvl="5">
              <a:spcBef>
                <a:spcPts val="0"/>
              </a:spcBef>
              <a:spcAft>
                <a:spcPts val="0"/>
              </a:spcAft>
              <a:buClr>
                <a:schemeClr val="lt1"/>
              </a:buClr>
              <a:buSzPts val="1000"/>
              <a:buFont typeface="Sora"/>
              <a:buNone/>
              <a:defRPr sz="1000">
                <a:solidFill>
                  <a:schemeClr val="lt1"/>
                </a:solidFill>
                <a:latin typeface="Sora"/>
                <a:ea typeface="Sora"/>
                <a:cs typeface="Sora"/>
                <a:sym typeface="Sora"/>
              </a:defRPr>
            </a:lvl6pPr>
            <a:lvl7pPr lvl="6">
              <a:spcBef>
                <a:spcPts val="0"/>
              </a:spcBef>
              <a:spcAft>
                <a:spcPts val="0"/>
              </a:spcAft>
              <a:buClr>
                <a:schemeClr val="lt1"/>
              </a:buClr>
              <a:buSzPts val="1000"/>
              <a:buFont typeface="Sora"/>
              <a:buNone/>
              <a:defRPr sz="1000">
                <a:solidFill>
                  <a:schemeClr val="lt1"/>
                </a:solidFill>
                <a:latin typeface="Sora"/>
                <a:ea typeface="Sora"/>
                <a:cs typeface="Sora"/>
                <a:sym typeface="Sora"/>
              </a:defRPr>
            </a:lvl7pPr>
            <a:lvl8pPr lvl="7">
              <a:spcBef>
                <a:spcPts val="0"/>
              </a:spcBef>
              <a:spcAft>
                <a:spcPts val="0"/>
              </a:spcAft>
              <a:buClr>
                <a:schemeClr val="lt1"/>
              </a:buClr>
              <a:buSzPts val="1000"/>
              <a:buFont typeface="Sora"/>
              <a:buNone/>
              <a:defRPr sz="1000">
                <a:solidFill>
                  <a:schemeClr val="lt1"/>
                </a:solidFill>
                <a:latin typeface="Sora"/>
                <a:ea typeface="Sora"/>
                <a:cs typeface="Sora"/>
                <a:sym typeface="Sora"/>
              </a:defRPr>
            </a:lvl8pPr>
            <a:lvl9pPr lvl="8">
              <a:spcBef>
                <a:spcPts val="0"/>
              </a:spcBef>
              <a:spcAft>
                <a:spcPts val="0"/>
              </a:spcAft>
              <a:buClr>
                <a:schemeClr val="lt1"/>
              </a:buClr>
              <a:buSzPts val="1000"/>
              <a:buFont typeface="Sora"/>
              <a:buNone/>
              <a:defRPr sz="1000">
                <a:solidFill>
                  <a:schemeClr val="lt1"/>
                </a:solidFill>
                <a:latin typeface="Sora"/>
                <a:ea typeface="Sora"/>
                <a:cs typeface="Sora"/>
                <a:sym typeface="Sora"/>
              </a:defRPr>
            </a:lvl9pPr>
          </a:lstStyle>
          <a:p/>
        </p:txBody>
      </p:sp>
      <p:sp>
        <p:nvSpPr>
          <p:cNvPr id="563" name="Google Shape;563;p23"/>
          <p:cNvSpPr txBox="1"/>
          <p:nvPr>
            <p:ph idx="16" type="subTitle"/>
          </p:nvPr>
        </p:nvSpPr>
        <p:spPr>
          <a:xfrm>
            <a:off x="4482800" y="1063750"/>
            <a:ext cx="1481100" cy="198300"/>
          </a:xfrm>
          <a:prstGeom prst="rect">
            <a:avLst/>
          </a:prstGeom>
        </p:spPr>
        <p:txBody>
          <a:bodyPr anchorCtr="0" anchor="b" bIns="91425" lIns="0" spcFirstLastPara="1" rIns="91425" wrap="square" tIns="91425">
            <a:noAutofit/>
          </a:bodyPr>
          <a:lstStyle>
            <a:lvl1pPr lvl="0">
              <a:spcBef>
                <a:spcPts val="0"/>
              </a:spcBef>
              <a:spcAft>
                <a:spcPts val="0"/>
              </a:spcAft>
              <a:buNone/>
              <a:defRPr b="1">
                <a:solidFill>
                  <a:schemeClr val="accent5"/>
                </a:solidFill>
              </a:defRPr>
            </a:lvl1pPr>
            <a:lvl2pPr lvl="1">
              <a:spcBef>
                <a:spcPts val="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64" name="Google Shape;564;p23"/>
          <p:cNvSpPr txBox="1"/>
          <p:nvPr>
            <p:ph idx="17"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udience Persona Infographic">
  <p:cSld name="BLANK_1_1_1_1_1_1_1_1_1_1_1_1_3">
    <p:bg>
      <p:bgPr>
        <a:solidFill>
          <a:schemeClr val="lt1"/>
        </a:solidFill>
      </p:bgPr>
    </p:bg>
    <p:spTree>
      <p:nvGrpSpPr>
        <p:cNvPr id="565" name="Shape 565"/>
        <p:cNvGrpSpPr/>
        <p:nvPr/>
      </p:nvGrpSpPr>
      <p:grpSpPr>
        <a:xfrm>
          <a:off x="0" y="0"/>
          <a:ext cx="0" cy="0"/>
          <a:chOff x="0" y="0"/>
          <a:chExt cx="0" cy="0"/>
        </a:xfrm>
      </p:grpSpPr>
      <p:sp>
        <p:nvSpPr>
          <p:cNvPr id="566" name="Google Shape;566;p24"/>
          <p:cNvSpPr/>
          <p:nvPr/>
        </p:nvSpPr>
        <p:spPr>
          <a:xfrm>
            <a:off x="6702700" y="2532550"/>
            <a:ext cx="2441400" cy="2610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67" name="Google Shape;567;p24"/>
          <p:cNvSpPr/>
          <p:nvPr>
            <p:ph idx="2" type="pic"/>
          </p:nvPr>
        </p:nvSpPr>
        <p:spPr>
          <a:xfrm>
            <a:off x="6702600" y="-16150"/>
            <a:ext cx="2441400" cy="2574600"/>
          </a:xfrm>
          <a:prstGeom prst="rect">
            <a:avLst/>
          </a:prstGeom>
          <a:noFill/>
          <a:ln>
            <a:noFill/>
          </a:ln>
        </p:spPr>
      </p:sp>
      <p:sp>
        <p:nvSpPr>
          <p:cNvPr id="568" name="Google Shape;568;p24"/>
          <p:cNvSpPr txBox="1"/>
          <p:nvPr>
            <p:ph idx="1" type="subTitle"/>
          </p:nvPr>
        </p:nvSpPr>
        <p:spPr>
          <a:xfrm>
            <a:off x="115025" y="1739375"/>
            <a:ext cx="3460800" cy="1776600"/>
          </a:xfrm>
          <a:prstGeom prst="rect">
            <a:avLst/>
          </a:prstGeom>
        </p:spPr>
        <p:txBody>
          <a:bodyPr anchorCtr="0" anchor="t" bIns="0" lIns="91425" spcFirstLastPara="1" rIns="91425" wrap="square" tIns="0">
            <a:norm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nSpc>
                <a:spcPct val="115000"/>
              </a:lnSpc>
              <a:spcBef>
                <a:spcPts val="1000"/>
              </a:spcBef>
              <a:spcAft>
                <a:spcPts val="0"/>
              </a:spcAft>
              <a:buClr>
                <a:schemeClr val="dk2"/>
              </a:buClr>
              <a:buSzPts val="1400"/>
              <a:buNone/>
              <a:defRPr>
                <a:solidFill>
                  <a:schemeClr val="dk2"/>
                </a:solidFill>
              </a:defRPr>
            </a:lvl2pPr>
            <a:lvl3pPr lvl="2">
              <a:lnSpc>
                <a:spcPct val="115000"/>
              </a:lnSpc>
              <a:spcBef>
                <a:spcPts val="0"/>
              </a:spcBef>
              <a:spcAft>
                <a:spcPts val="0"/>
              </a:spcAft>
              <a:buClr>
                <a:schemeClr val="dk2"/>
              </a:buClr>
              <a:buSzPts val="1400"/>
              <a:buNone/>
              <a:defRPr>
                <a:solidFill>
                  <a:schemeClr val="dk2"/>
                </a:solidFill>
              </a:defRPr>
            </a:lvl3pPr>
            <a:lvl4pPr lvl="3">
              <a:lnSpc>
                <a:spcPct val="115000"/>
              </a:lnSpc>
              <a:spcBef>
                <a:spcPts val="0"/>
              </a:spcBef>
              <a:spcAft>
                <a:spcPts val="0"/>
              </a:spcAft>
              <a:buClr>
                <a:schemeClr val="dk2"/>
              </a:buClr>
              <a:buSzPts val="1400"/>
              <a:buNone/>
              <a:defRPr>
                <a:solidFill>
                  <a:schemeClr val="dk2"/>
                </a:solidFill>
              </a:defRPr>
            </a:lvl4pPr>
            <a:lvl5pPr lvl="4">
              <a:lnSpc>
                <a:spcPct val="115000"/>
              </a:lnSpc>
              <a:spcBef>
                <a:spcPts val="0"/>
              </a:spcBef>
              <a:spcAft>
                <a:spcPts val="0"/>
              </a:spcAft>
              <a:buClr>
                <a:schemeClr val="dk2"/>
              </a:buClr>
              <a:buSzPts val="1400"/>
              <a:buNone/>
              <a:defRPr>
                <a:solidFill>
                  <a:schemeClr val="dk2"/>
                </a:solidFill>
              </a:defRPr>
            </a:lvl5pPr>
            <a:lvl6pPr lvl="5">
              <a:lnSpc>
                <a:spcPct val="115000"/>
              </a:lnSpc>
              <a:spcBef>
                <a:spcPts val="0"/>
              </a:spcBef>
              <a:spcAft>
                <a:spcPts val="0"/>
              </a:spcAft>
              <a:buClr>
                <a:schemeClr val="dk2"/>
              </a:buClr>
              <a:buSzPts val="1400"/>
              <a:buNone/>
              <a:defRPr>
                <a:solidFill>
                  <a:schemeClr val="dk2"/>
                </a:solidFill>
              </a:defRPr>
            </a:lvl6pPr>
            <a:lvl7pPr lvl="6">
              <a:lnSpc>
                <a:spcPct val="115000"/>
              </a:lnSpc>
              <a:spcBef>
                <a:spcPts val="0"/>
              </a:spcBef>
              <a:spcAft>
                <a:spcPts val="0"/>
              </a:spcAft>
              <a:buClr>
                <a:schemeClr val="dk2"/>
              </a:buClr>
              <a:buSzPts val="1400"/>
              <a:buNone/>
              <a:defRPr>
                <a:solidFill>
                  <a:schemeClr val="dk2"/>
                </a:solidFill>
              </a:defRPr>
            </a:lvl7pPr>
            <a:lvl8pPr lvl="7">
              <a:lnSpc>
                <a:spcPct val="115000"/>
              </a:lnSpc>
              <a:spcBef>
                <a:spcPts val="0"/>
              </a:spcBef>
              <a:spcAft>
                <a:spcPts val="0"/>
              </a:spcAft>
              <a:buClr>
                <a:schemeClr val="dk2"/>
              </a:buClr>
              <a:buSzPts val="1400"/>
              <a:buNone/>
              <a:defRPr>
                <a:solidFill>
                  <a:schemeClr val="dk2"/>
                </a:solidFill>
              </a:defRPr>
            </a:lvl8pPr>
            <a:lvl9pPr lvl="8">
              <a:lnSpc>
                <a:spcPct val="115000"/>
              </a:lnSpc>
              <a:spcBef>
                <a:spcPts val="0"/>
              </a:spcBef>
              <a:spcAft>
                <a:spcPts val="0"/>
              </a:spcAft>
              <a:buClr>
                <a:schemeClr val="dk2"/>
              </a:buClr>
              <a:buSzPts val="1400"/>
              <a:buNone/>
              <a:defRPr>
                <a:solidFill>
                  <a:schemeClr val="dk2"/>
                </a:solidFill>
              </a:defRPr>
            </a:lvl9pPr>
          </a:lstStyle>
          <a:p/>
        </p:txBody>
      </p:sp>
      <p:sp>
        <p:nvSpPr>
          <p:cNvPr id="569" name="Google Shape;569;p24"/>
          <p:cNvSpPr txBox="1"/>
          <p:nvPr>
            <p:ph idx="3" type="subTitle"/>
          </p:nvPr>
        </p:nvSpPr>
        <p:spPr>
          <a:xfrm>
            <a:off x="115025" y="3869063"/>
            <a:ext cx="3460800" cy="8004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100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570" name="Google Shape;570;p24"/>
          <p:cNvSpPr txBox="1"/>
          <p:nvPr>
            <p:ph type="title"/>
          </p:nvPr>
        </p:nvSpPr>
        <p:spPr>
          <a:xfrm>
            <a:off x="3656050" y="1739375"/>
            <a:ext cx="2960700" cy="237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1" name="Google Shape;571;p24"/>
          <p:cNvSpPr txBox="1"/>
          <p:nvPr>
            <p:ph idx="4" type="title"/>
          </p:nvPr>
        </p:nvSpPr>
        <p:spPr>
          <a:xfrm>
            <a:off x="3656050" y="2786778"/>
            <a:ext cx="29607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2" name="Google Shape;572;p24"/>
          <p:cNvSpPr txBox="1"/>
          <p:nvPr>
            <p:ph idx="5" type="title"/>
          </p:nvPr>
        </p:nvSpPr>
        <p:spPr>
          <a:xfrm>
            <a:off x="3624425" y="4231975"/>
            <a:ext cx="900600" cy="3387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3" name="Google Shape;573;p24"/>
          <p:cNvSpPr txBox="1"/>
          <p:nvPr>
            <p:ph idx="6" type="title"/>
          </p:nvPr>
        </p:nvSpPr>
        <p:spPr>
          <a:xfrm>
            <a:off x="115025" y="1079975"/>
            <a:ext cx="6055500" cy="4923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2pPr>
            <a:lvl3pPr lvl="2">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3pPr>
            <a:lvl4pPr lvl="3">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4pPr>
            <a:lvl5pPr lvl="4">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5pPr>
            <a:lvl6pPr lvl="5">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6pPr>
            <a:lvl7pPr lvl="6">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7pPr>
            <a:lvl8pPr lvl="7">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8pPr>
            <a:lvl9pPr lvl="8">
              <a:spcBef>
                <a:spcPts val="0"/>
              </a:spcBef>
              <a:spcAft>
                <a:spcPts val="0"/>
              </a:spcAft>
              <a:buClr>
                <a:schemeClr val="dk2"/>
              </a:buClr>
              <a:buSzPts val="1200"/>
              <a:buFont typeface="IBM Plex Sans Medium"/>
              <a:buNone/>
              <a:defRPr sz="1200">
                <a:solidFill>
                  <a:schemeClr val="dk2"/>
                </a:solidFill>
                <a:latin typeface="IBM Plex Sans Medium"/>
                <a:ea typeface="IBM Plex Sans Medium"/>
                <a:cs typeface="IBM Plex Sans Medium"/>
                <a:sym typeface="IBM Plex Sans Medium"/>
              </a:defRPr>
            </a:lvl9pPr>
          </a:lstStyle>
          <a:p/>
        </p:txBody>
      </p:sp>
      <p:sp>
        <p:nvSpPr>
          <p:cNvPr id="574" name="Google Shape;574;p24"/>
          <p:cNvSpPr txBox="1"/>
          <p:nvPr>
            <p:ph idx="7"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575" name="Google Shape;575;p24"/>
          <p:cNvSpPr txBox="1"/>
          <p:nvPr>
            <p:ph idx="8" type="title"/>
          </p:nvPr>
        </p:nvSpPr>
        <p:spPr>
          <a:xfrm>
            <a:off x="115025" y="473240"/>
            <a:ext cx="6055500" cy="577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576" name="Google Shape;576;p24"/>
          <p:cNvSpPr txBox="1"/>
          <p:nvPr>
            <p:ph idx="9" type="title"/>
          </p:nvPr>
        </p:nvSpPr>
        <p:spPr>
          <a:xfrm>
            <a:off x="115025" y="3631463"/>
            <a:ext cx="3460800" cy="237600"/>
          </a:xfrm>
          <a:prstGeom prst="rect">
            <a:avLst/>
          </a:prstGeom>
        </p:spPr>
        <p:txBody>
          <a:bodyPr anchorCtr="0" anchor="t" bIns="0" lIns="91425" spcFirstLastPara="1" rIns="0" wrap="square" tIns="0">
            <a:noAutofit/>
          </a:bodyPr>
          <a:lstStyle>
            <a:lvl1pPr lvl="0">
              <a:spcBef>
                <a:spcPts val="0"/>
              </a:spcBef>
              <a:spcAft>
                <a:spcPts val="0"/>
              </a:spcAft>
              <a:buNone/>
              <a:defRPr sz="1000">
                <a:solidFill>
                  <a:schemeClr val="dk2"/>
                </a:solidFill>
                <a:latin typeface="IBM Plex Sans Medium"/>
                <a:ea typeface="IBM Plex Sans Medium"/>
                <a:cs typeface="IBM Plex Sans Medium"/>
                <a:sym typeface="IBM Plex Sans Medium"/>
              </a:defRPr>
            </a:lvl1pPr>
            <a:lvl2pPr lvl="1">
              <a:spcBef>
                <a:spcPts val="100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577" name="Google Shape;577;p24"/>
          <p:cNvSpPr txBox="1"/>
          <p:nvPr>
            <p:ph idx="13" type="subTitle"/>
          </p:nvPr>
        </p:nvSpPr>
        <p:spPr>
          <a:xfrm>
            <a:off x="6751650" y="259910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8" name="Google Shape;578;p24"/>
          <p:cNvSpPr txBox="1"/>
          <p:nvPr>
            <p:ph idx="14" type="subTitle"/>
          </p:nvPr>
        </p:nvSpPr>
        <p:spPr>
          <a:xfrm>
            <a:off x="6751650" y="291237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79" name="Google Shape;579;p24"/>
          <p:cNvSpPr txBox="1"/>
          <p:nvPr>
            <p:ph idx="15" type="subTitle"/>
          </p:nvPr>
        </p:nvSpPr>
        <p:spPr>
          <a:xfrm>
            <a:off x="6751650" y="3225655"/>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0" name="Google Shape;580;p24"/>
          <p:cNvSpPr txBox="1"/>
          <p:nvPr>
            <p:ph idx="16" type="subTitle"/>
          </p:nvPr>
        </p:nvSpPr>
        <p:spPr>
          <a:xfrm>
            <a:off x="6751650" y="3538932"/>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1" name="Google Shape;581;p24"/>
          <p:cNvSpPr txBox="1"/>
          <p:nvPr>
            <p:ph idx="17" type="subTitle"/>
          </p:nvPr>
        </p:nvSpPr>
        <p:spPr>
          <a:xfrm>
            <a:off x="6751650" y="3852210"/>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2" name="Google Shape;582;p24"/>
          <p:cNvSpPr txBox="1"/>
          <p:nvPr>
            <p:ph idx="18" type="subTitle"/>
          </p:nvPr>
        </p:nvSpPr>
        <p:spPr>
          <a:xfrm>
            <a:off x="6751650" y="4165488"/>
            <a:ext cx="2266200" cy="2796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accent5"/>
                </a:solidFill>
                <a:latin typeface="Sora ExtraLight"/>
                <a:ea typeface="Sora ExtraLight"/>
                <a:cs typeface="Sora ExtraLight"/>
                <a:sym typeface="Sora ExtraLight"/>
              </a:defRPr>
            </a:lvl1pPr>
            <a:lvl2pPr lvl="1">
              <a:spcBef>
                <a:spcPts val="1000"/>
              </a:spcBef>
              <a:spcAft>
                <a:spcPts val="0"/>
              </a:spcAft>
              <a:buClr>
                <a:schemeClr val="accent5"/>
              </a:buClr>
              <a:buSzPts val="1400"/>
              <a:buNone/>
              <a:defRPr>
                <a:solidFill>
                  <a:schemeClr val="accent5"/>
                </a:solidFill>
              </a:defRPr>
            </a:lvl2pPr>
            <a:lvl3pPr lvl="2">
              <a:spcBef>
                <a:spcPts val="0"/>
              </a:spcBef>
              <a:spcAft>
                <a:spcPts val="0"/>
              </a:spcAft>
              <a:buClr>
                <a:schemeClr val="accent5"/>
              </a:buClr>
              <a:buSzPts val="1400"/>
              <a:buNone/>
              <a:defRPr>
                <a:solidFill>
                  <a:schemeClr val="accent5"/>
                </a:solidFill>
              </a:defRPr>
            </a:lvl3pPr>
            <a:lvl4pPr lvl="3">
              <a:spcBef>
                <a:spcPts val="0"/>
              </a:spcBef>
              <a:spcAft>
                <a:spcPts val="0"/>
              </a:spcAft>
              <a:buClr>
                <a:schemeClr val="accent5"/>
              </a:buClr>
              <a:buSzPts val="1400"/>
              <a:buNone/>
              <a:defRPr>
                <a:solidFill>
                  <a:schemeClr val="accent5"/>
                </a:solidFill>
              </a:defRPr>
            </a:lvl4pPr>
            <a:lvl5pPr lvl="4">
              <a:spcBef>
                <a:spcPts val="0"/>
              </a:spcBef>
              <a:spcAft>
                <a:spcPts val="0"/>
              </a:spcAft>
              <a:buClr>
                <a:schemeClr val="accent5"/>
              </a:buClr>
              <a:buSzPts val="1400"/>
              <a:buNone/>
              <a:defRPr>
                <a:solidFill>
                  <a:schemeClr val="accent5"/>
                </a:solidFill>
              </a:defRPr>
            </a:lvl5pPr>
            <a:lvl6pPr lvl="5">
              <a:spcBef>
                <a:spcPts val="0"/>
              </a:spcBef>
              <a:spcAft>
                <a:spcPts val="0"/>
              </a:spcAft>
              <a:buClr>
                <a:schemeClr val="accent5"/>
              </a:buClr>
              <a:buSzPts val="1400"/>
              <a:buNone/>
              <a:defRPr>
                <a:solidFill>
                  <a:schemeClr val="accent5"/>
                </a:solidFill>
              </a:defRPr>
            </a:lvl6pPr>
            <a:lvl7pPr lvl="6">
              <a:spcBef>
                <a:spcPts val="0"/>
              </a:spcBef>
              <a:spcAft>
                <a:spcPts val="0"/>
              </a:spcAft>
              <a:buClr>
                <a:schemeClr val="accent5"/>
              </a:buClr>
              <a:buSzPts val="1400"/>
              <a:buNone/>
              <a:defRPr>
                <a:solidFill>
                  <a:schemeClr val="accent5"/>
                </a:solidFill>
              </a:defRPr>
            </a:lvl7pPr>
            <a:lvl8pPr lvl="7">
              <a:spcBef>
                <a:spcPts val="0"/>
              </a:spcBef>
              <a:spcAft>
                <a:spcPts val="0"/>
              </a:spcAft>
              <a:buClr>
                <a:schemeClr val="accent5"/>
              </a:buClr>
              <a:buSzPts val="1400"/>
              <a:buNone/>
              <a:defRPr>
                <a:solidFill>
                  <a:schemeClr val="accent5"/>
                </a:solidFill>
              </a:defRPr>
            </a:lvl8pPr>
            <a:lvl9pPr lvl="8">
              <a:spcBef>
                <a:spcPts val="0"/>
              </a:spcBef>
              <a:spcAft>
                <a:spcPts val="0"/>
              </a:spcAft>
              <a:buClr>
                <a:schemeClr val="accent5"/>
              </a:buClr>
              <a:buSzPts val="1400"/>
              <a:buNone/>
              <a:defRPr>
                <a:solidFill>
                  <a:schemeClr val="accent5"/>
                </a:solidFill>
              </a:defRPr>
            </a:lvl9pPr>
          </a:lstStyle>
          <a:p/>
        </p:txBody>
      </p:sp>
      <p:sp>
        <p:nvSpPr>
          <p:cNvPr id="583" name="Google Shape;583;p24"/>
          <p:cNvSpPr txBox="1"/>
          <p:nvPr>
            <p:ph idx="19"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 Alt 2">
  <p:cSld name="BLANK_1_1_1_1_1_1_1_1_1_1_1_1_2">
    <p:spTree>
      <p:nvGrpSpPr>
        <p:cNvPr id="584" name="Shape 584"/>
        <p:cNvGrpSpPr/>
        <p:nvPr/>
      </p:nvGrpSpPr>
      <p:grpSpPr>
        <a:xfrm>
          <a:off x="0" y="0"/>
          <a:ext cx="0" cy="0"/>
          <a:chOff x="0" y="0"/>
          <a:chExt cx="0" cy="0"/>
        </a:xfrm>
      </p:grpSpPr>
      <p:sp>
        <p:nvSpPr>
          <p:cNvPr id="585" name="Google Shape;585;p25"/>
          <p:cNvSpPr/>
          <p:nvPr/>
        </p:nvSpPr>
        <p:spPr>
          <a:xfrm flipH="1" rot="-8100000">
            <a:off x="4692650" y="965198"/>
            <a:ext cx="4843399" cy="2480248"/>
          </a:xfrm>
          <a:prstGeom prst="flowChartConnector">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586" name="Google Shape;586;p25"/>
          <p:cNvSpPr/>
          <p:nvPr/>
        </p:nvSpPr>
        <p:spPr>
          <a:xfrm flipH="1" rot="10800000">
            <a:off x="4676692" y="3337812"/>
            <a:ext cx="4467295" cy="1685226"/>
          </a:xfrm>
          <a:custGeom>
            <a:rect b="b" l="l" r="r" t="t"/>
            <a:pathLst>
              <a:path extrusionOk="0" h="51371" w="119855">
                <a:moveTo>
                  <a:pt x="32006" y="0"/>
                </a:moveTo>
                <a:lnTo>
                  <a:pt x="30303" y="29"/>
                </a:lnTo>
                <a:lnTo>
                  <a:pt x="28658" y="116"/>
                </a:lnTo>
                <a:lnTo>
                  <a:pt x="27042" y="202"/>
                </a:lnTo>
                <a:lnTo>
                  <a:pt x="25455" y="289"/>
                </a:lnTo>
                <a:lnTo>
                  <a:pt x="23896" y="433"/>
                </a:lnTo>
                <a:lnTo>
                  <a:pt x="22367" y="606"/>
                </a:lnTo>
                <a:lnTo>
                  <a:pt x="20895" y="779"/>
                </a:lnTo>
                <a:lnTo>
                  <a:pt x="19452" y="1010"/>
                </a:lnTo>
                <a:lnTo>
                  <a:pt x="18067" y="1241"/>
                </a:lnTo>
                <a:lnTo>
                  <a:pt x="16710" y="1501"/>
                </a:lnTo>
                <a:lnTo>
                  <a:pt x="15383" y="1761"/>
                </a:lnTo>
                <a:lnTo>
                  <a:pt x="14142" y="2078"/>
                </a:lnTo>
                <a:lnTo>
                  <a:pt x="12930" y="2396"/>
                </a:lnTo>
                <a:lnTo>
                  <a:pt x="11746" y="2771"/>
                </a:lnTo>
                <a:lnTo>
                  <a:pt x="10621" y="3117"/>
                </a:lnTo>
                <a:lnTo>
                  <a:pt x="9524" y="3550"/>
                </a:lnTo>
                <a:lnTo>
                  <a:pt x="8485" y="3983"/>
                </a:lnTo>
                <a:lnTo>
                  <a:pt x="7504" y="4416"/>
                </a:lnTo>
                <a:lnTo>
                  <a:pt x="6581" y="4906"/>
                </a:lnTo>
                <a:lnTo>
                  <a:pt x="5715" y="5397"/>
                </a:lnTo>
                <a:lnTo>
                  <a:pt x="4907" y="5916"/>
                </a:lnTo>
                <a:lnTo>
                  <a:pt x="4156" y="6465"/>
                </a:lnTo>
                <a:lnTo>
                  <a:pt x="3464" y="7013"/>
                </a:lnTo>
                <a:lnTo>
                  <a:pt x="2829" y="7590"/>
                </a:lnTo>
                <a:lnTo>
                  <a:pt x="2281" y="8196"/>
                </a:lnTo>
                <a:lnTo>
                  <a:pt x="1761" y="8802"/>
                </a:lnTo>
                <a:lnTo>
                  <a:pt x="1328" y="9437"/>
                </a:lnTo>
                <a:lnTo>
                  <a:pt x="953" y="10072"/>
                </a:lnTo>
                <a:lnTo>
                  <a:pt x="636" y="10765"/>
                </a:lnTo>
                <a:lnTo>
                  <a:pt x="376" y="11429"/>
                </a:lnTo>
                <a:lnTo>
                  <a:pt x="174" y="12121"/>
                </a:lnTo>
                <a:lnTo>
                  <a:pt x="87" y="12698"/>
                </a:lnTo>
                <a:lnTo>
                  <a:pt x="29" y="13276"/>
                </a:lnTo>
                <a:lnTo>
                  <a:pt x="1" y="13853"/>
                </a:lnTo>
                <a:lnTo>
                  <a:pt x="29" y="14430"/>
                </a:lnTo>
                <a:lnTo>
                  <a:pt x="87" y="15007"/>
                </a:lnTo>
                <a:lnTo>
                  <a:pt x="174" y="15613"/>
                </a:lnTo>
                <a:lnTo>
                  <a:pt x="318" y="16219"/>
                </a:lnTo>
                <a:lnTo>
                  <a:pt x="491" y="16796"/>
                </a:lnTo>
                <a:lnTo>
                  <a:pt x="722" y="17403"/>
                </a:lnTo>
                <a:lnTo>
                  <a:pt x="953" y="18009"/>
                </a:lnTo>
                <a:lnTo>
                  <a:pt x="1242" y="18615"/>
                </a:lnTo>
                <a:lnTo>
                  <a:pt x="1588" y="19221"/>
                </a:lnTo>
                <a:lnTo>
                  <a:pt x="1934" y="19856"/>
                </a:lnTo>
                <a:lnTo>
                  <a:pt x="2338" y="20462"/>
                </a:lnTo>
                <a:lnTo>
                  <a:pt x="2771" y="21068"/>
                </a:lnTo>
                <a:lnTo>
                  <a:pt x="3233" y="21703"/>
                </a:lnTo>
                <a:lnTo>
                  <a:pt x="3752" y="22309"/>
                </a:lnTo>
                <a:lnTo>
                  <a:pt x="4272" y="22944"/>
                </a:lnTo>
                <a:lnTo>
                  <a:pt x="4849" y="23550"/>
                </a:lnTo>
                <a:lnTo>
                  <a:pt x="5455" y="24185"/>
                </a:lnTo>
                <a:lnTo>
                  <a:pt x="6090" y="24791"/>
                </a:lnTo>
                <a:lnTo>
                  <a:pt x="6754" y="25426"/>
                </a:lnTo>
                <a:lnTo>
                  <a:pt x="7446" y="26032"/>
                </a:lnTo>
                <a:lnTo>
                  <a:pt x="8197" y="26638"/>
                </a:lnTo>
                <a:lnTo>
                  <a:pt x="8947" y="27273"/>
                </a:lnTo>
                <a:lnTo>
                  <a:pt x="9726" y="27879"/>
                </a:lnTo>
                <a:lnTo>
                  <a:pt x="10563" y="28485"/>
                </a:lnTo>
                <a:lnTo>
                  <a:pt x="11400" y="29120"/>
                </a:lnTo>
                <a:lnTo>
                  <a:pt x="12295" y="29726"/>
                </a:lnTo>
                <a:lnTo>
                  <a:pt x="13189" y="30332"/>
                </a:lnTo>
                <a:lnTo>
                  <a:pt x="14113" y="30938"/>
                </a:lnTo>
                <a:lnTo>
                  <a:pt x="15094" y="31544"/>
                </a:lnTo>
                <a:lnTo>
                  <a:pt x="17085" y="32727"/>
                </a:lnTo>
                <a:lnTo>
                  <a:pt x="19192" y="33910"/>
                </a:lnTo>
                <a:lnTo>
                  <a:pt x="21414" y="35065"/>
                </a:lnTo>
                <a:lnTo>
                  <a:pt x="23723" y="36219"/>
                </a:lnTo>
                <a:lnTo>
                  <a:pt x="26118" y="37316"/>
                </a:lnTo>
                <a:lnTo>
                  <a:pt x="28629" y="38412"/>
                </a:lnTo>
                <a:lnTo>
                  <a:pt x="31198" y="39480"/>
                </a:lnTo>
                <a:lnTo>
                  <a:pt x="33853" y="40519"/>
                </a:lnTo>
                <a:lnTo>
                  <a:pt x="36595" y="41529"/>
                </a:lnTo>
                <a:lnTo>
                  <a:pt x="39423" y="42510"/>
                </a:lnTo>
                <a:lnTo>
                  <a:pt x="42309" y="43434"/>
                </a:lnTo>
                <a:lnTo>
                  <a:pt x="45281" y="44329"/>
                </a:lnTo>
                <a:lnTo>
                  <a:pt x="48283" y="45194"/>
                </a:lnTo>
                <a:lnTo>
                  <a:pt x="51371" y="46002"/>
                </a:lnTo>
                <a:lnTo>
                  <a:pt x="54516" y="46782"/>
                </a:lnTo>
                <a:lnTo>
                  <a:pt x="57691" y="47503"/>
                </a:lnTo>
                <a:lnTo>
                  <a:pt x="59884" y="47965"/>
                </a:lnTo>
                <a:lnTo>
                  <a:pt x="62049" y="48398"/>
                </a:lnTo>
                <a:lnTo>
                  <a:pt x="64213" y="48802"/>
                </a:lnTo>
                <a:lnTo>
                  <a:pt x="66378" y="49177"/>
                </a:lnTo>
                <a:lnTo>
                  <a:pt x="68542" y="49523"/>
                </a:lnTo>
                <a:lnTo>
                  <a:pt x="70678" y="49841"/>
                </a:lnTo>
                <a:lnTo>
                  <a:pt x="72813" y="50129"/>
                </a:lnTo>
                <a:lnTo>
                  <a:pt x="74949" y="50389"/>
                </a:lnTo>
                <a:lnTo>
                  <a:pt x="77027" y="50620"/>
                </a:lnTo>
                <a:lnTo>
                  <a:pt x="79133" y="50822"/>
                </a:lnTo>
                <a:lnTo>
                  <a:pt x="81183" y="50995"/>
                </a:lnTo>
                <a:lnTo>
                  <a:pt x="83232" y="51111"/>
                </a:lnTo>
                <a:lnTo>
                  <a:pt x="85252" y="51226"/>
                </a:lnTo>
                <a:lnTo>
                  <a:pt x="87272" y="51313"/>
                </a:lnTo>
                <a:lnTo>
                  <a:pt x="89234" y="51370"/>
                </a:lnTo>
                <a:lnTo>
                  <a:pt x="91168" y="51370"/>
                </a:lnTo>
                <a:lnTo>
                  <a:pt x="93534" y="51342"/>
                </a:lnTo>
                <a:lnTo>
                  <a:pt x="95843" y="51284"/>
                </a:lnTo>
                <a:lnTo>
                  <a:pt x="98094" y="51168"/>
                </a:lnTo>
                <a:lnTo>
                  <a:pt x="100259" y="50995"/>
                </a:lnTo>
                <a:lnTo>
                  <a:pt x="102365" y="50764"/>
                </a:lnTo>
                <a:lnTo>
                  <a:pt x="104386" y="50533"/>
                </a:lnTo>
                <a:lnTo>
                  <a:pt x="106319" y="50216"/>
                </a:lnTo>
                <a:lnTo>
                  <a:pt x="108195" y="49870"/>
                </a:lnTo>
                <a:lnTo>
                  <a:pt x="109955" y="49466"/>
                </a:lnTo>
                <a:lnTo>
                  <a:pt x="111658" y="49033"/>
                </a:lnTo>
                <a:lnTo>
                  <a:pt x="113274" y="48571"/>
                </a:lnTo>
                <a:lnTo>
                  <a:pt x="114025" y="48311"/>
                </a:lnTo>
                <a:lnTo>
                  <a:pt x="114775" y="48052"/>
                </a:lnTo>
                <a:lnTo>
                  <a:pt x="115497" y="47763"/>
                </a:lnTo>
                <a:lnTo>
                  <a:pt x="116189" y="47474"/>
                </a:lnTo>
                <a:lnTo>
                  <a:pt x="116882" y="47186"/>
                </a:lnTo>
                <a:lnTo>
                  <a:pt x="117517" y="46868"/>
                </a:lnTo>
                <a:lnTo>
                  <a:pt x="118152" y="46580"/>
                </a:lnTo>
                <a:lnTo>
                  <a:pt x="118729" y="46233"/>
                </a:lnTo>
                <a:lnTo>
                  <a:pt x="119306" y="45916"/>
                </a:lnTo>
                <a:lnTo>
                  <a:pt x="119854" y="45570"/>
                </a:lnTo>
                <a:lnTo>
                  <a:pt x="119854" y="27590"/>
                </a:lnTo>
                <a:lnTo>
                  <a:pt x="118989" y="26724"/>
                </a:lnTo>
                <a:lnTo>
                  <a:pt x="118065" y="25858"/>
                </a:lnTo>
                <a:lnTo>
                  <a:pt x="117084" y="24993"/>
                </a:lnTo>
                <a:lnTo>
                  <a:pt x="116045" y="24127"/>
                </a:lnTo>
                <a:lnTo>
                  <a:pt x="114919" y="23290"/>
                </a:lnTo>
                <a:lnTo>
                  <a:pt x="113765" y="22424"/>
                </a:lnTo>
                <a:lnTo>
                  <a:pt x="112553" y="21558"/>
                </a:lnTo>
                <a:lnTo>
                  <a:pt x="111283" y="20721"/>
                </a:lnTo>
                <a:lnTo>
                  <a:pt x="109927" y="19884"/>
                </a:lnTo>
                <a:lnTo>
                  <a:pt x="108570" y="19048"/>
                </a:lnTo>
                <a:lnTo>
                  <a:pt x="107127" y="18239"/>
                </a:lnTo>
                <a:lnTo>
                  <a:pt x="105627" y="17403"/>
                </a:lnTo>
                <a:lnTo>
                  <a:pt x="104097" y="16594"/>
                </a:lnTo>
                <a:lnTo>
                  <a:pt x="102510" y="15786"/>
                </a:lnTo>
                <a:lnTo>
                  <a:pt x="100894" y="15007"/>
                </a:lnTo>
                <a:lnTo>
                  <a:pt x="99220" y="14228"/>
                </a:lnTo>
                <a:lnTo>
                  <a:pt x="97430" y="13420"/>
                </a:lnTo>
                <a:lnTo>
                  <a:pt x="95612" y="12641"/>
                </a:lnTo>
                <a:lnTo>
                  <a:pt x="93765" y="11890"/>
                </a:lnTo>
                <a:lnTo>
                  <a:pt x="91889" y="11140"/>
                </a:lnTo>
                <a:lnTo>
                  <a:pt x="89985" y="10419"/>
                </a:lnTo>
                <a:lnTo>
                  <a:pt x="88022" y="9726"/>
                </a:lnTo>
                <a:lnTo>
                  <a:pt x="86060" y="9033"/>
                </a:lnTo>
                <a:lnTo>
                  <a:pt x="84040" y="8369"/>
                </a:lnTo>
                <a:lnTo>
                  <a:pt x="82019" y="7735"/>
                </a:lnTo>
                <a:lnTo>
                  <a:pt x="79970" y="7100"/>
                </a:lnTo>
                <a:lnTo>
                  <a:pt x="77893" y="6522"/>
                </a:lnTo>
                <a:lnTo>
                  <a:pt x="75786" y="5945"/>
                </a:lnTo>
                <a:lnTo>
                  <a:pt x="73650" y="5368"/>
                </a:lnTo>
                <a:lnTo>
                  <a:pt x="71515" y="4849"/>
                </a:lnTo>
                <a:lnTo>
                  <a:pt x="69379" y="4329"/>
                </a:lnTo>
                <a:lnTo>
                  <a:pt x="67214" y="3839"/>
                </a:lnTo>
                <a:lnTo>
                  <a:pt x="65021" y="3377"/>
                </a:lnTo>
                <a:lnTo>
                  <a:pt x="62857" y="2944"/>
                </a:lnTo>
                <a:lnTo>
                  <a:pt x="60692" y="2540"/>
                </a:lnTo>
                <a:lnTo>
                  <a:pt x="58528" y="2194"/>
                </a:lnTo>
                <a:lnTo>
                  <a:pt x="56363" y="1847"/>
                </a:lnTo>
                <a:lnTo>
                  <a:pt x="54228" y="1530"/>
                </a:lnTo>
                <a:lnTo>
                  <a:pt x="52092" y="1241"/>
                </a:lnTo>
                <a:lnTo>
                  <a:pt x="49985" y="981"/>
                </a:lnTo>
                <a:lnTo>
                  <a:pt x="47879" y="751"/>
                </a:lnTo>
                <a:lnTo>
                  <a:pt x="45772" y="549"/>
                </a:lnTo>
                <a:lnTo>
                  <a:pt x="43723" y="375"/>
                </a:lnTo>
                <a:lnTo>
                  <a:pt x="41674" y="231"/>
                </a:lnTo>
                <a:lnTo>
                  <a:pt x="39654" y="116"/>
                </a:lnTo>
                <a:lnTo>
                  <a:pt x="37662" y="58"/>
                </a:lnTo>
                <a:lnTo>
                  <a:pt x="356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587" name="Google Shape;587;p25"/>
          <p:cNvSpPr/>
          <p:nvPr>
            <p:ph idx="2" type="pic"/>
          </p:nvPr>
        </p:nvSpPr>
        <p:spPr>
          <a:xfrm>
            <a:off x="5457500" y="0"/>
            <a:ext cx="3686400" cy="5143500"/>
          </a:xfrm>
          <a:prstGeom prst="rect">
            <a:avLst/>
          </a:prstGeom>
          <a:noFill/>
          <a:ln>
            <a:noFill/>
          </a:ln>
        </p:spPr>
      </p:sp>
      <p:sp>
        <p:nvSpPr>
          <p:cNvPr id="588" name="Google Shape;588;p25"/>
          <p:cNvSpPr txBox="1"/>
          <p:nvPr>
            <p:ph idx="1" type="body"/>
          </p:nvPr>
        </p:nvSpPr>
        <p:spPr>
          <a:xfrm>
            <a:off x="115025" y="1743625"/>
            <a:ext cx="2094000" cy="28647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Light"/>
              <a:buChar char="●"/>
              <a:defRPr sz="1000">
                <a:latin typeface="Sora Light"/>
                <a:ea typeface="Sora Light"/>
                <a:cs typeface="Sora Light"/>
                <a:sym typeface="Sora Light"/>
              </a:defRPr>
            </a:lvl1pPr>
            <a:lvl2pPr indent="-292100" lvl="1" marL="914400">
              <a:spcBef>
                <a:spcPts val="800"/>
              </a:spcBef>
              <a:spcAft>
                <a:spcPts val="0"/>
              </a:spcAft>
              <a:buSzPts val="1000"/>
              <a:buFont typeface="Sora Light"/>
              <a:buChar char="○"/>
              <a:defRPr sz="1000">
                <a:latin typeface="Sora Light"/>
                <a:ea typeface="Sora Light"/>
                <a:cs typeface="Sora Light"/>
                <a:sym typeface="Sora Light"/>
              </a:defRPr>
            </a:lvl2pPr>
            <a:lvl3pPr indent="-292100" lvl="2" marL="1371600">
              <a:spcBef>
                <a:spcPts val="800"/>
              </a:spcBef>
              <a:spcAft>
                <a:spcPts val="0"/>
              </a:spcAft>
              <a:buSzPts val="1000"/>
              <a:buFont typeface="Sora Light"/>
              <a:buChar char="■"/>
              <a:defRPr sz="1000">
                <a:latin typeface="Sora Light"/>
                <a:ea typeface="Sora Light"/>
                <a:cs typeface="Sora Light"/>
                <a:sym typeface="Sora Light"/>
              </a:defRPr>
            </a:lvl3pPr>
            <a:lvl4pPr indent="-292100" lvl="3" marL="1828800">
              <a:spcBef>
                <a:spcPts val="800"/>
              </a:spcBef>
              <a:spcAft>
                <a:spcPts val="0"/>
              </a:spcAft>
              <a:buSzPts val="1000"/>
              <a:buFont typeface="Sora Light"/>
              <a:buChar char="●"/>
              <a:defRPr sz="1000">
                <a:latin typeface="Sora Light"/>
                <a:ea typeface="Sora Light"/>
                <a:cs typeface="Sora Light"/>
                <a:sym typeface="Sora Light"/>
              </a:defRPr>
            </a:lvl4pPr>
            <a:lvl5pPr indent="-292100" lvl="4" marL="2286000">
              <a:spcBef>
                <a:spcPts val="800"/>
              </a:spcBef>
              <a:spcAft>
                <a:spcPts val="0"/>
              </a:spcAft>
              <a:buSzPts val="1000"/>
              <a:buFont typeface="Sora Light"/>
              <a:buChar char="○"/>
              <a:defRPr sz="1000">
                <a:latin typeface="Sora Light"/>
                <a:ea typeface="Sora Light"/>
                <a:cs typeface="Sora Light"/>
                <a:sym typeface="Sora Light"/>
              </a:defRPr>
            </a:lvl5pPr>
            <a:lvl6pPr indent="-292100" lvl="5" marL="2743200">
              <a:spcBef>
                <a:spcPts val="800"/>
              </a:spcBef>
              <a:spcAft>
                <a:spcPts val="0"/>
              </a:spcAft>
              <a:buSzPts val="1000"/>
              <a:buFont typeface="Sora Light"/>
              <a:buChar char="■"/>
              <a:defRPr sz="1000">
                <a:latin typeface="Sora Light"/>
                <a:ea typeface="Sora Light"/>
                <a:cs typeface="Sora Light"/>
                <a:sym typeface="Sora Light"/>
              </a:defRPr>
            </a:lvl6pPr>
            <a:lvl7pPr indent="-292100" lvl="6" marL="3200400">
              <a:spcBef>
                <a:spcPts val="800"/>
              </a:spcBef>
              <a:spcAft>
                <a:spcPts val="0"/>
              </a:spcAft>
              <a:buSzPts val="1000"/>
              <a:buFont typeface="Sora Light"/>
              <a:buChar char="●"/>
              <a:defRPr sz="1000">
                <a:latin typeface="Sora Light"/>
                <a:ea typeface="Sora Light"/>
                <a:cs typeface="Sora Light"/>
                <a:sym typeface="Sora Light"/>
              </a:defRPr>
            </a:lvl7pPr>
            <a:lvl8pPr indent="-292100" lvl="7" marL="3657600">
              <a:spcBef>
                <a:spcPts val="800"/>
              </a:spcBef>
              <a:spcAft>
                <a:spcPts val="0"/>
              </a:spcAft>
              <a:buSzPts val="1000"/>
              <a:buFont typeface="Sora Light"/>
              <a:buChar char="○"/>
              <a:defRPr sz="1000">
                <a:latin typeface="Sora Light"/>
                <a:ea typeface="Sora Light"/>
                <a:cs typeface="Sora Light"/>
                <a:sym typeface="Sora Light"/>
              </a:defRPr>
            </a:lvl8pPr>
            <a:lvl9pPr indent="-292100" lvl="8" marL="4114800">
              <a:spcBef>
                <a:spcPts val="800"/>
              </a:spcBef>
              <a:spcAft>
                <a:spcPts val="800"/>
              </a:spcAft>
              <a:buSzPts val="1000"/>
              <a:buFont typeface="Sora Light"/>
              <a:buChar char="■"/>
              <a:defRPr sz="1000">
                <a:latin typeface="Sora Light"/>
                <a:ea typeface="Sora Light"/>
                <a:cs typeface="Sora Light"/>
                <a:sym typeface="Sora Light"/>
              </a:defRPr>
            </a:lvl9pPr>
          </a:lstStyle>
          <a:p/>
        </p:txBody>
      </p:sp>
      <p:sp>
        <p:nvSpPr>
          <p:cNvPr id="589" name="Google Shape;589;p25"/>
          <p:cNvSpPr txBox="1"/>
          <p:nvPr>
            <p:ph idx="3" type="body"/>
          </p:nvPr>
        </p:nvSpPr>
        <p:spPr>
          <a:xfrm>
            <a:off x="2276600" y="1743625"/>
            <a:ext cx="2904900" cy="28647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Light"/>
              <a:buChar char="●"/>
              <a:defRPr sz="1000">
                <a:latin typeface="Sora Light"/>
                <a:ea typeface="Sora Light"/>
                <a:cs typeface="Sora Light"/>
                <a:sym typeface="Sora Light"/>
              </a:defRPr>
            </a:lvl1pPr>
            <a:lvl2pPr indent="-292100" lvl="1" marL="914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2pPr>
            <a:lvl3pPr indent="-292100" lvl="2" marL="1371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3pPr>
            <a:lvl4pPr indent="-292100" lvl="3" marL="18288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4pPr>
            <a:lvl5pPr indent="-292100" lvl="4" marL="22860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5pPr>
            <a:lvl6pPr indent="-292100" lvl="5" marL="27432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6pPr>
            <a:lvl7pPr indent="-292100" lvl="6" marL="32004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7pPr>
            <a:lvl8pPr indent="-292100" lvl="7" marL="3657600">
              <a:lnSpc>
                <a:spcPct val="115000"/>
              </a:lnSpc>
              <a:spcBef>
                <a:spcPts val="800"/>
              </a:spcBef>
              <a:spcAft>
                <a:spcPts val="0"/>
              </a:spcAft>
              <a:buClr>
                <a:schemeClr val="lt1"/>
              </a:buClr>
              <a:buSzPts val="1000"/>
              <a:buFont typeface="Sora Light"/>
              <a:buChar char="○"/>
              <a:defRPr sz="1000">
                <a:latin typeface="Sora Light"/>
                <a:ea typeface="Sora Light"/>
                <a:cs typeface="Sora Light"/>
                <a:sym typeface="Sora Light"/>
              </a:defRPr>
            </a:lvl8pPr>
            <a:lvl9pPr indent="-292100" lvl="8" marL="4114800">
              <a:lnSpc>
                <a:spcPct val="115000"/>
              </a:lnSpc>
              <a:spcBef>
                <a:spcPts val="800"/>
              </a:spcBef>
              <a:spcAft>
                <a:spcPts val="800"/>
              </a:spcAft>
              <a:buClr>
                <a:schemeClr val="lt1"/>
              </a:buClr>
              <a:buSzPts val="1000"/>
              <a:buFont typeface="Sora Light"/>
              <a:buChar char="■"/>
              <a:defRPr sz="1000">
                <a:latin typeface="Sora Light"/>
                <a:ea typeface="Sora Light"/>
                <a:cs typeface="Sora Light"/>
                <a:sym typeface="Sora Light"/>
              </a:defRPr>
            </a:lvl9pPr>
          </a:lstStyle>
          <a:p/>
        </p:txBody>
      </p:sp>
      <p:sp>
        <p:nvSpPr>
          <p:cNvPr id="590" name="Google Shape;590;p2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591" name="Google Shape;591;p25"/>
          <p:cNvSpPr txBox="1"/>
          <p:nvPr>
            <p:ph idx="4" type="title"/>
          </p:nvPr>
        </p:nvSpPr>
        <p:spPr>
          <a:xfrm>
            <a:off x="115025" y="502775"/>
            <a:ext cx="51255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592" name="Google Shape;592;p25"/>
          <p:cNvSpPr txBox="1"/>
          <p:nvPr>
            <p:ph idx="5"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2">
  <p:cSld name="BLANK_1_1_1_1_1_1_1_1_1_1_1_1_1_1">
    <p:bg>
      <p:bgPr>
        <a:solidFill>
          <a:schemeClr val="lt1"/>
        </a:solidFill>
      </p:bgPr>
    </p:bg>
    <p:spTree>
      <p:nvGrpSpPr>
        <p:cNvPr id="593" name="Shape 593"/>
        <p:cNvGrpSpPr/>
        <p:nvPr/>
      </p:nvGrpSpPr>
      <p:grpSpPr>
        <a:xfrm>
          <a:off x="0" y="0"/>
          <a:ext cx="0" cy="0"/>
          <a:chOff x="0" y="0"/>
          <a:chExt cx="0" cy="0"/>
        </a:xfrm>
      </p:grpSpPr>
      <p:grpSp>
        <p:nvGrpSpPr>
          <p:cNvPr id="594" name="Google Shape;594;p26"/>
          <p:cNvGrpSpPr/>
          <p:nvPr/>
        </p:nvGrpSpPr>
        <p:grpSpPr>
          <a:xfrm>
            <a:off x="7704171" y="1036593"/>
            <a:ext cx="1439893" cy="3234395"/>
            <a:chOff x="461225" y="3249175"/>
            <a:chExt cx="1110600" cy="2221578"/>
          </a:xfrm>
        </p:grpSpPr>
        <p:grpSp>
          <p:nvGrpSpPr>
            <p:cNvPr id="595" name="Google Shape;595;p26"/>
            <p:cNvGrpSpPr/>
            <p:nvPr/>
          </p:nvGrpSpPr>
          <p:grpSpPr>
            <a:xfrm>
              <a:off x="831422" y="3249175"/>
              <a:ext cx="740403" cy="2221578"/>
              <a:chOff x="831422" y="3249175"/>
              <a:chExt cx="740403" cy="2221578"/>
            </a:xfrm>
          </p:grpSpPr>
          <p:sp>
            <p:nvSpPr>
              <p:cNvPr id="596" name="Google Shape;596;p26"/>
              <p:cNvSpPr/>
              <p:nvPr/>
            </p:nvSpPr>
            <p:spPr>
              <a:xfrm>
                <a:off x="831422"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7" name="Google Shape;597;p26"/>
              <p:cNvSpPr/>
              <p:nvPr/>
            </p:nvSpPr>
            <p:spPr>
              <a:xfrm>
                <a:off x="1201622" y="510055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598" name="Google Shape;598;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599" name="Google Shape;599;p26"/>
            <p:cNvGrpSpPr/>
            <p:nvPr/>
          </p:nvGrpSpPr>
          <p:grpSpPr>
            <a:xfrm>
              <a:off x="461225" y="3619500"/>
              <a:ext cx="1110600" cy="370200"/>
              <a:chOff x="461225" y="3249175"/>
              <a:chExt cx="1110600" cy="370200"/>
            </a:xfrm>
          </p:grpSpPr>
          <p:sp>
            <p:nvSpPr>
              <p:cNvPr id="600" name="Google Shape;600;p26"/>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1" name="Google Shape;601;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2" name="Google Shape;602;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3" name="Google Shape;603;p26"/>
            <p:cNvGrpSpPr/>
            <p:nvPr/>
          </p:nvGrpSpPr>
          <p:grpSpPr>
            <a:xfrm>
              <a:off x="461225" y="3989700"/>
              <a:ext cx="1110600" cy="1110726"/>
              <a:chOff x="461225" y="3249175"/>
              <a:chExt cx="1110600" cy="1110726"/>
            </a:xfrm>
          </p:grpSpPr>
          <p:sp>
            <p:nvSpPr>
              <p:cNvPr id="604" name="Google Shape;604;p26"/>
              <p:cNvSpPr/>
              <p:nvPr/>
            </p:nvSpPr>
            <p:spPr>
              <a:xfrm>
                <a:off x="461225" y="3989701"/>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5" name="Google Shape;605;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6" name="Google Shape;606;p26"/>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nvGrpSpPr>
            <p:cNvPr id="607" name="Google Shape;607;p26"/>
            <p:cNvGrpSpPr/>
            <p:nvPr/>
          </p:nvGrpSpPr>
          <p:grpSpPr>
            <a:xfrm>
              <a:off x="831422" y="4360025"/>
              <a:ext cx="370203" cy="740520"/>
              <a:chOff x="831422" y="3249175"/>
              <a:chExt cx="370203" cy="740520"/>
            </a:xfrm>
          </p:grpSpPr>
          <p:sp>
            <p:nvSpPr>
              <p:cNvPr id="608" name="Google Shape;608;p26"/>
              <p:cNvSpPr/>
              <p:nvPr/>
            </p:nvSpPr>
            <p:spPr>
              <a:xfrm>
                <a:off x="831422" y="361949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sp>
            <p:nvSpPr>
              <p:cNvPr id="609" name="Google Shape;609;p26"/>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ExtraLight"/>
                  <a:ea typeface="Sora ExtraLight"/>
                  <a:cs typeface="Sora ExtraLight"/>
                  <a:sym typeface="Sora ExtraLight"/>
                </a:endParaRPr>
              </a:p>
            </p:txBody>
          </p:sp>
        </p:grpSp>
      </p:grpSp>
      <p:sp>
        <p:nvSpPr>
          <p:cNvPr id="610" name="Google Shape;610;p26"/>
          <p:cNvSpPr/>
          <p:nvPr/>
        </p:nvSpPr>
        <p:spPr>
          <a:xfrm>
            <a:off x="7394250" y="-8100"/>
            <a:ext cx="1759750" cy="2691775"/>
          </a:xfrm>
          <a:custGeom>
            <a:rect b="b" l="l" r="r" t="t"/>
            <a:pathLst>
              <a:path extrusionOk="0" h="107671" w="70390">
                <a:moveTo>
                  <a:pt x="0" y="95"/>
                </a:moveTo>
                <a:lnTo>
                  <a:pt x="70390" y="0"/>
                </a:lnTo>
                <a:lnTo>
                  <a:pt x="70200" y="107671"/>
                </a:lnTo>
                <a:close/>
              </a:path>
            </a:pathLst>
          </a:custGeom>
          <a:gradFill>
            <a:gsLst>
              <a:gs pos="0">
                <a:schemeClr val="accent2"/>
              </a:gs>
              <a:gs pos="37000">
                <a:schemeClr val="lt2"/>
              </a:gs>
              <a:gs pos="92000">
                <a:schemeClr val="accent1"/>
              </a:gs>
              <a:gs pos="100000">
                <a:schemeClr val="accent1"/>
              </a:gs>
            </a:gsLst>
            <a:lin ang="13500032" scaled="0"/>
          </a:gradFill>
          <a:ln>
            <a:noFill/>
          </a:ln>
        </p:spPr>
      </p:sp>
      <p:sp>
        <p:nvSpPr>
          <p:cNvPr id="611" name="Google Shape;611;p26"/>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612" name="Google Shape;612;p26"/>
          <p:cNvSpPr txBox="1"/>
          <p:nvPr>
            <p:ph idx="2" type="title"/>
          </p:nvPr>
        </p:nvSpPr>
        <p:spPr>
          <a:xfrm>
            <a:off x="115025" y="502775"/>
            <a:ext cx="6055500" cy="8409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solidFill>
                  <a:schemeClr val="dk2"/>
                </a:solidFill>
              </a:defRPr>
            </a:lvl1pPr>
            <a:lvl2pPr lvl="1">
              <a:lnSpc>
                <a:spcPct val="115000"/>
              </a:lnSpc>
              <a:spcBef>
                <a:spcPts val="0"/>
              </a:spcBef>
              <a:spcAft>
                <a:spcPts val="0"/>
              </a:spcAft>
              <a:buNone/>
              <a:defRPr sz="3600">
                <a:solidFill>
                  <a:schemeClr val="dk2"/>
                </a:solidFill>
              </a:defRPr>
            </a:lvl2pPr>
            <a:lvl3pPr lvl="2">
              <a:lnSpc>
                <a:spcPct val="115000"/>
              </a:lnSpc>
              <a:spcBef>
                <a:spcPts val="0"/>
              </a:spcBef>
              <a:spcAft>
                <a:spcPts val="0"/>
              </a:spcAft>
              <a:buNone/>
              <a:defRPr sz="3600">
                <a:solidFill>
                  <a:schemeClr val="dk2"/>
                </a:solidFill>
              </a:defRPr>
            </a:lvl3pPr>
            <a:lvl4pPr lvl="3">
              <a:lnSpc>
                <a:spcPct val="115000"/>
              </a:lnSpc>
              <a:spcBef>
                <a:spcPts val="0"/>
              </a:spcBef>
              <a:spcAft>
                <a:spcPts val="0"/>
              </a:spcAft>
              <a:buNone/>
              <a:defRPr sz="3600">
                <a:solidFill>
                  <a:schemeClr val="dk2"/>
                </a:solidFill>
              </a:defRPr>
            </a:lvl4pPr>
            <a:lvl5pPr lvl="4">
              <a:lnSpc>
                <a:spcPct val="115000"/>
              </a:lnSpc>
              <a:spcBef>
                <a:spcPts val="0"/>
              </a:spcBef>
              <a:spcAft>
                <a:spcPts val="0"/>
              </a:spcAft>
              <a:buNone/>
              <a:defRPr sz="3600">
                <a:solidFill>
                  <a:schemeClr val="dk2"/>
                </a:solidFill>
              </a:defRPr>
            </a:lvl5pPr>
            <a:lvl6pPr lvl="5">
              <a:lnSpc>
                <a:spcPct val="115000"/>
              </a:lnSpc>
              <a:spcBef>
                <a:spcPts val="0"/>
              </a:spcBef>
              <a:spcAft>
                <a:spcPts val="0"/>
              </a:spcAft>
              <a:buNone/>
              <a:defRPr sz="3600">
                <a:solidFill>
                  <a:schemeClr val="dk2"/>
                </a:solidFill>
              </a:defRPr>
            </a:lvl6pPr>
            <a:lvl7pPr lvl="6">
              <a:lnSpc>
                <a:spcPct val="115000"/>
              </a:lnSpc>
              <a:spcBef>
                <a:spcPts val="0"/>
              </a:spcBef>
              <a:spcAft>
                <a:spcPts val="0"/>
              </a:spcAft>
              <a:buNone/>
              <a:defRPr sz="3600">
                <a:solidFill>
                  <a:schemeClr val="dk2"/>
                </a:solidFill>
              </a:defRPr>
            </a:lvl7pPr>
            <a:lvl8pPr lvl="7">
              <a:lnSpc>
                <a:spcPct val="115000"/>
              </a:lnSpc>
              <a:spcBef>
                <a:spcPts val="0"/>
              </a:spcBef>
              <a:spcAft>
                <a:spcPts val="0"/>
              </a:spcAft>
              <a:buNone/>
              <a:defRPr sz="3600">
                <a:solidFill>
                  <a:schemeClr val="dk2"/>
                </a:solidFill>
              </a:defRPr>
            </a:lvl8pPr>
            <a:lvl9pPr lvl="8">
              <a:lnSpc>
                <a:spcPct val="115000"/>
              </a:lnSpc>
              <a:spcBef>
                <a:spcPts val="0"/>
              </a:spcBef>
              <a:spcAft>
                <a:spcPts val="0"/>
              </a:spcAft>
              <a:buNone/>
              <a:defRPr sz="3600">
                <a:solidFill>
                  <a:schemeClr val="dk2"/>
                </a:solidFill>
              </a:defRPr>
            </a:lvl9pPr>
          </a:lstStyle>
          <a:p/>
        </p:txBody>
      </p:sp>
      <p:sp>
        <p:nvSpPr>
          <p:cNvPr id="613" name="Google Shape;613;p26"/>
          <p:cNvSpPr txBox="1"/>
          <p:nvPr>
            <p:ph idx="3" type="title"/>
          </p:nvPr>
        </p:nvSpPr>
        <p:spPr>
          <a:xfrm>
            <a:off x="115025"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3"/>
                </a:solidFill>
                <a:latin typeface="IBM Plex Sans Medium"/>
                <a:ea typeface="IBM Plex Sans Medium"/>
                <a:cs typeface="IBM Plex Sans Medium"/>
                <a:sym typeface="IBM Plex Sans Medium"/>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614" name="Google Shape;614;p26"/>
          <p:cNvSpPr txBox="1"/>
          <p:nvPr>
            <p:ph idx="4" type="title"/>
          </p:nvPr>
        </p:nvSpPr>
        <p:spPr>
          <a:xfrm>
            <a:off x="2634200"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lt2"/>
                </a:solidFill>
                <a:latin typeface="IBM Plex Sans Medium"/>
                <a:ea typeface="IBM Plex Sans Medium"/>
                <a:cs typeface="IBM Plex Sans Medium"/>
                <a:sym typeface="IBM Plex Sans Medium"/>
              </a:defRPr>
            </a:lvl1pPr>
            <a:lvl2pPr lvl="1">
              <a:spcBef>
                <a:spcPts val="0"/>
              </a:spcBef>
              <a:spcAft>
                <a:spcPts val="0"/>
              </a:spcAft>
              <a:buClr>
                <a:schemeClr val="lt2"/>
              </a:buClr>
              <a:buSzPts val="3000"/>
              <a:buNone/>
              <a:defRPr>
                <a:solidFill>
                  <a:schemeClr val="lt2"/>
                </a:solidFill>
              </a:defRPr>
            </a:lvl2pPr>
            <a:lvl3pPr lvl="2">
              <a:spcBef>
                <a:spcPts val="0"/>
              </a:spcBef>
              <a:spcAft>
                <a:spcPts val="0"/>
              </a:spcAft>
              <a:buClr>
                <a:schemeClr val="lt2"/>
              </a:buClr>
              <a:buSzPts val="3000"/>
              <a:buNone/>
              <a:defRPr>
                <a:solidFill>
                  <a:schemeClr val="lt2"/>
                </a:solidFill>
              </a:defRPr>
            </a:lvl3pPr>
            <a:lvl4pPr lvl="3">
              <a:spcBef>
                <a:spcPts val="0"/>
              </a:spcBef>
              <a:spcAft>
                <a:spcPts val="0"/>
              </a:spcAft>
              <a:buClr>
                <a:schemeClr val="lt2"/>
              </a:buClr>
              <a:buSzPts val="3000"/>
              <a:buNone/>
              <a:defRPr>
                <a:solidFill>
                  <a:schemeClr val="lt2"/>
                </a:solidFill>
              </a:defRPr>
            </a:lvl4pPr>
            <a:lvl5pPr lvl="4">
              <a:spcBef>
                <a:spcPts val="0"/>
              </a:spcBef>
              <a:spcAft>
                <a:spcPts val="0"/>
              </a:spcAft>
              <a:buClr>
                <a:schemeClr val="lt2"/>
              </a:buClr>
              <a:buSzPts val="3000"/>
              <a:buNone/>
              <a:defRPr>
                <a:solidFill>
                  <a:schemeClr val="lt2"/>
                </a:solidFill>
              </a:defRPr>
            </a:lvl5pPr>
            <a:lvl6pPr lvl="5">
              <a:spcBef>
                <a:spcPts val="0"/>
              </a:spcBef>
              <a:spcAft>
                <a:spcPts val="0"/>
              </a:spcAft>
              <a:buClr>
                <a:schemeClr val="lt2"/>
              </a:buClr>
              <a:buSzPts val="3000"/>
              <a:buNone/>
              <a:defRPr>
                <a:solidFill>
                  <a:schemeClr val="lt2"/>
                </a:solidFill>
              </a:defRPr>
            </a:lvl6pPr>
            <a:lvl7pPr lvl="6">
              <a:spcBef>
                <a:spcPts val="0"/>
              </a:spcBef>
              <a:spcAft>
                <a:spcPts val="0"/>
              </a:spcAft>
              <a:buClr>
                <a:schemeClr val="lt2"/>
              </a:buClr>
              <a:buSzPts val="3000"/>
              <a:buNone/>
              <a:defRPr>
                <a:solidFill>
                  <a:schemeClr val="lt2"/>
                </a:solidFill>
              </a:defRPr>
            </a:lvl7pPr>
            <a:lvl8pPr lvl="7">
              <a:spcBef>
                <a:spcPts val="0"/>
              </a:spcBef>
              <a:spcAft>
                <a:spcPts val="0"/>
              </a:spcAft>
              <a:buClr>
                <a:schemeClr val="lt2"/>
              </a:buClr>
              <a:buSzPts val="3000"/>
              <a:buNone/>
              <a:defRPr>
                <a:solidFill>
                  <a:schemeClr val="lt2"/>
                </a:solidFill>
              </a:defRPr>
            </a:lvl8pPr>
            <a:lvl9pPr lvl="8">
              <a:spcBef>
                <a:spcPts val="0"/>
              </a:spcBef>
              <a:spcAft>
                <a:spcPts val="0"/>
              </a:spcAft>
              <a:buClr>
                <a:schemeClr val="lt2"/>
              </a:buClr>
              <a:buSzPts val="3000"/>
              <a:buNone/>
              <a:defRPr>
                <a:solidFill>
                  <a:schemeClr val="lt2"/>
                </a:solidFill>
              </a:defRPr>
            </a:lvl9pPr>
          </a:lstStyle>
          <a:p/>
        </p:txBody>
      </p:sp>
      <p:sp>
        <p:nvSpPr>
          <p:cNvPr id="615" name="Google Shape;615;p26"/>
          <p:cNvSpPr txBox="1"/>
          <p:nvPr>
            <p:ph idx="5" type="title"/>
          </p:nvPr>
        </p:nvSpPr>
        <p:spPr>
          <a:xfrm>
            <a:off x="5169188" y="1904100"/>
            <a:ext cx="1834500" cy="520200"/>
          </a:xfrm>
          <a:prstGeom prst="rect">
            <a:avLst/>
          </a:prstGeom>
        </p:spPr>
        <p:txBody>
          <a:bodyPr anchorCtr="0" anchor="t" bIns="91425" lIns="91425" spcFirstLastPara="1" rIns="91425" wrap="square" tIns="0">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616" name="Google Shape;616;p26"/>
          <p:cNvSpPr txBox="1"/>
          <p:nvPr>
            <p:ph idx="1" type="body"/>
          </p:nvPr>
        </p:nvSpPr>
        <p:spPr>
          <a:xfrm>
            <a:off x="115025"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7" name="Google Shape;617;p26"/>
          <p:cNvSpPr txBox="1"/>
          <p:nvPr>
            <p:ph idx="6" type="body"/>
          </p:nvPr>
        </p:nvSpPr>
        <p:spPr>
          <a:xfrm>
            <a:off x="115025"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8" name="Google Shape;618;p26"/>
          <p:cNvSpPr txBox="1"/>
          <p:nvPr>
            <p:ph idx="7" type="body"/>
          </p:nvPr>
        </p:nvSpPr>
        <p:spPr>
          <a:xfrm>
            <a:off x="2634200"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19" name="Google Shape;619;p26"/>
          <p:cNvSpPr txBox="1"/>
          <p:nvPr>
            <p:ph idx="8" type="body"/>
          </p:nvPr>
        </p:nvSpPr>
        <p:spPr>
          <a:xfrm>
            <a:off x="2634200"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0" name="Google Shape;620;p26"/>
          <p:cNvSpPr txBox="1"/>
          <p:nvPr>
            <p:ph idx="9" type="body"/>
          </p:nvPr>
        </p:nvSpPr>
        <p:spPr>
          <a:xfrm>
            <a:off x="5169188" y="24874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1" name="Google Shape;621;p26"/>
          <p:cNvSpPr txBox="1"/>
          <p:nvPr>
            <p:ph idx="13" type="body"/>
          </p:nvPr>
        </p:nvSpPr>
        <p:spPr>
          <a:xfrm>
            <a:off x="5169188" y="3395173"/>
            <a:ext cx="1834500" cy="8898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22" name="Google Shape;622;p26"/>
          <p:cNvSpPr txBox="1"/>
          <p:nvPr>
            <p:ph idx="14"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orient="horz">
          <p15:clr>
            <a:srgbClr val="E46962"/>
          </p15:clr>
        </p15:guide>
        <p15:guide id="2" pos="576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Alt 1">
  <p:cSld name="BLANK_1_1_1_1_1_1_1_1_1_1_1_1_1_1_1">
    <p:bg>
      <p:bgPr>
        <a:solidFill>
          <a:schemeClr val="lt1"/>
        </a:solidFill>
      </p:bgPr>
    </p:bg>
    <p:spTree>
      <p:nvGrpSpPr>
        <p:cNvPr id="623" name="Shape 623"/>
        <p:cNvGrpSpPr/>
        <p:nvPr/>
      </p:nvGrpSpPr>
      <p:grpSpPr>
        <a:xfrm>
          <a:off x="0" y="0"/>
          <a:ext cx="0" cy="0"/>
          <a:chOff x="0" y="0"/>
          <a:chExt cx="0" cy="0"/>
        </a:xfrm>
      </p:grpSpPr>
      <p:grpSp>
        <p:nvGrpSpPr>
          <p:cNvPr id="624" name="Google Shape;624;p27"/>
          <p:cNvGrpSpPr/>
          <p:nvPr/>
        </p:nvGrpSpPr>
        <p:grpSpPr>
          <a:xfrm>
            <a:off x="0" y="506850"/>
            <a:ext cx="930250" cy="2593175"/>
            <a:chOff x="0" y="506850"/>
            <a:chExt cx="930250" cy="2593175"/>
          </a:xfrm>
        </p:grpSpPr>
        <p:grpSp>
          <p:nvGrpSpPr>
            <p:cNvPr id="625" name="Google Shape;625;p27"/>
            <p:cNvGrpSpPr/>
            <p:nvPr/>
          </p:nvGrpSpPr>
          <p:grpSpPr>
            <a:xfrm>
              <a:off x="0" y="877050"/>
              <a:ext cx="930250" cy="2222975"/>
              <a:chOff x="1233650" y="2421900"/>
              <a:chExt cx="930250" cy="2222975"/>
            </a:xfrm>
          </p:grpSpPr>
          <p:grpSp>
            <p:nvGrpSpPr>
              <p:cNvPr id="626" name="Google Shape;626;p27"/>
              <p:cNvGrpSpPr/>
              <p:nvPr/>
            </p:nvGrpSpPr>
            <p:grpSpPr>
              <a:xfrm>
                <a:off x="1233650" y="2793625"/>
                <a:ext cx="560050" cy="1851250"/>
                <a:chOff x="1381975" y="3249175"/>
                <a:chExt cx="560050" cy="1851250"/>
              </a:xfrm>
            </p:grpSpPr>
            <p:sp>
              <p:nvSpPr>
                <p:cNvPr id="627" name="Google Shape;627;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28" name="Google Shape;628;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29" name="Google Shape;629;p27"/>
                <p:cNvGrpSpPr/>
                <p:nvPr/>
              </p:nvGrpSpPr>
              <p:grpSpPr>
                <a:xfrm>
                  <a:off x="1381975" y="3989700"/>
                  <a:ext cx="560050" cy="1110725"/>
                  <a:chOff x="1381975" y="3249175"/>
                  <a:chExt cx="560050" cy="1110725"/>
                </a:xfrm>
              </p:grpSpPr>
              <p:sp>
                <p:nvSpPr>
                  <p:cNvPr id="630" name="Google Shape;630;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1" name="Google Shape;631;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2" name="Google Shape;632;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33" name="Google Shape;633;p27"/>
                <p:cNvGrpSpPr/>
                <p:nvPr/>
              </p:nvGrpSpPr>
              <p:grpSpPr>
                <a:xfrm>
                  <a:off x="1381975" y="4360025"/>
                  <a:ext cx="560050" cy="370200"/>
                  <a:chOff x="1381975" y="3249175"/>
                  <a:chExt cx="560050" cy="370200"/>
                </a:xfrm>
              </p:grpSpPr>
              <p:sp>
                <p:nvSpPr>
                  <p:cNvPr id="634" name="Google Shape;63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35" name="Google Shape;63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36" name="Google Shape;636;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7" name="Google Shape;637;p27"/>
            <p:cNvSpPr/>
            <p:nvPr/>
          </p:nvSpPr>
          <p:spPr>
            <a:xfrm>
              <a:off x="183800" y="5068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38" name="Google Shape;638;p27"/>
          <p:cNvSpPr txBox="1"/>
          <p:nvPr>
            <p:ph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639" name="Google Shape;639;p27"/>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640" name="Google Shape;640;p27"/>
          <p:cNvSpPr txBox="1"/>
          <p:nvPr>
            <p:ph idx="2" type="subTitle"/>
          </p:nvPr>
        </p:nvSpPr>
        <p:spPr>
          <a:xfrm>
            <a:off x="2942250"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1" name="Google Shape;641;p27"/>
          <p:cNvSpPr txBox="1"/>
          <p:nvPr>
            <p:ph idx="3" type="subTitle"/>
          </p:nvPr>
        </p:nvSpPr>
        <p:spPr>
          <a:xfrm>
            <a:off x="1078950"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2" name="Google Shape;642;p27"/>
          <p:cNvSpPr txBox="1"/>
          <p:nvPr>
            <p:ph idx="4" type="subTitle"/>
          </p:nvPr>
        </p:nvSpPr>
        <p:spPr>
          <a:xfrm>
            <a:off x="4798644"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3" name="Google Shape;643;p27"/>
          <p:cNvSpPr txBox="1"/>
          <p:nvPr>
            <p:ph idx="5" type="subTitle"/>
          </p:nvPr>
        </p:nvSpPr>
        <p:spPr>
          <a:xfrm>
            <a:off x="294225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44" name="Google Shape;644;p27"/>
          <p:cNvSpPr txBox="1"/>
          <p:nvPr>
            <p:ph idx="6" type="subTitle"/>
          </p:nvPr>
        </p:nvSpPr>
        <p:spPr>
          <a:xfrm>
            <a:off x="6671581"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45" name="Google Shape;645;p27"/>
          <p:cNvSpPr txBox="1"/>
          <p:nvPr>
            <p:ph idx="7" type="subTitle"/>
          </p:nvPr>
        </p:nvSpPr>
        <p:spPr>
          <a:xfrm>
            <a:off x="4798647"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646" name="Google Shape;646;p27"/>
          <p:cNvGrpSpPr/>
          <p:nvPr/>
        </p:nvGrpSpPr>
        <p:grpSpPr>
          <a:xfrm rot="5400000">
            <a:off x="7381575" y="-838700"/>
            <a:ext cx="930250" cy="2591775"/>
            <a:chOff x="0" y="508250"/>
            <a:chExt cx="930250" cy="2591775"/>
          </a:xfrm>
        </p:grpSpPr>
        <p:grpSp>
          <p:nvGrpSpPr>
            <p:cNvPr id="647" name="Google Shape;647;p27"/>
            <p:cNvGrpSpPr/>
            <p:nvPr/>
          </p:nvGrpSpPr>
          <p:grpSpPr>
            <a:xfrm>
              <a:off x="0" y="877050"/>
              <a:ext cx="930250" cy="2222975"/>
              <a:chOff x="1233650" y="2421900"/>
              <a:chExt cx="930250" cy="2222975"/>
            </a:xfrm>
          </p:grpSpPr>
          <p:grpSp>
            <p:nvGrpSpPr>
              <p:cNvPr id="648" name="Google Shape;648;p27"/>
              <p:cNvGrpSpPr/>
              <p:nvPr/>
            </p:nvGrpSpPr>
            <p:grpSpPr>
              <a:xfrm>
                <a:off x="1233650" y="2793625"/>
                <a:ext cx="930250" cy="1851250"/>
                <a:chOff x="1381975" y="3249175"/>
                <a:chExt cx="930250" cy="1851250"/>
              </a:xfrm>
            </p:grpSpPr>
            <p:grpSp>
              <p:nvGrpSpPr>
                <p:cNvPr id="649" name="Google Shape;649;p27"/>
                <p:cNvGrpSpPr/>
                <p:nvPr/>
              </p:nvGrpSpPr>
              <p:grpSpPr>
                <a:xfrm>
                  <a:off x="1571825" y="3249175"/>
                  <a:ext cx="740400" cy="370200"/>
                  <a:chOff x="1571825" y="3249175"/>
                  <a:chExt cx="740400" cy="370200"/>
                </a:xfrm>
              </p:grpSpPr>
              <p:sp>
                <p:nvSpPr>
                  <p:cNvPr id="650" name="Google Shape;650;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1" name="Google Shape;651;p27"/>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52" name="Google Shape;652;p27"/>
                <p:cNvSpPr/>
                <p:nvPr/>
              </p:nvSpPr>
              <p:spPr>
                <a:xfrm>
                  <a:off x="1381975" y="36195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nvGrpSpPr>
                <p:cNvPr id="653" name="Google Shape;653;p27"/>
                <p:cNvGrpSpPr/>
                <p:nvPr/>
              </p:nvGrpSpPr>
              <p:grpSpPr>
                <a:xfrm>
                  <a:off x="1381975" y="3989700"/>
                  <a:ext cx="560050" cy="1110725"/>
                  <a:chOff x="1381975" y="3249175"/>
                  <a:chExt cx="560050" cy="1110725"/>
                </a:xfrm>
              </p:grpSpPr>
              <p:sp>
                <p:nvSpPr>
                  <p:cNvPr id="654" name="Google Shape;654;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5" name="Google Shape;655;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6" name="Google Shape;656;p27"/>
                  <p:cNvSpPr/>
                  <p:nvPr/>
                </p:nvSpPr>
                <p:spPr>
                  <a:xfrm>
                    <a:off x="1381975" y="3989700"/>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57" name="Google Shape;657;p27"/>
                <p:cNvGrpSpPr/>
                <p:nvPr/>
              </p:nvGrpSpPr>
              <p:grpSpPr>
                <a:xfrm>
                  <a:off x="1381975" y="4360025"/>
                  <a:ext cx="560050" cy="370200"/>
                  <a:chOff x="1381975" y="3249175"/>
                  <a:chExt cx="560050" cy="370200"/>
                </a:xfrm>
              </p:grpSpPr>
              <p:sp>
                <p:nvSpPr>
                  <p:cNvPr id="658" name="Google Shape;658;p27"/>
                  <p:cNvSpPr/>
                  <p:nvPr/>
                </p:nvSpPr>
                <p:spPr>
                  <a:xfrm>
                    <a:off x="1381975" y="3249175"/>
                    <a:ext cx="1899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59" name="Google Shape;659;p27"/>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60" name="Google Shape;660;p27"/>
              <p:cNvSpPr/>
              <p:nvPr/>
            </p:nvSpPr>
            <p:spPr>
              <a:xfrm>
                <a:off x="1793700" y="24219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1" name="Google Shape;661;p27"/>
            <p:cNvSpPr/>
            <p:nvPr/>
          </p:nvSpPr>
          <p:spPr>
            <a:xfrm>
              <a:off x="189850" y="50825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662" name="Google Shape;662;p27"/>
          <p:cNvSpPr txBox="1"/>
          <p:nvPr>
            <p:ph idx="8" type="subTitle"/>
          </p:nvPr>
        </p:nvSpPr>
        <p:spPr>
          <a:xfrm>
            <a:off x="6671579" y="2330400"/>
            <a:ext cx="1564500" cy="1644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lgn="ctr">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663" name="Google Shape;663;p27"/>
          <p:cNvSpPr txBox="1"/>
          <p:nvPr>
            <p:ph idx="9"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cxnSp>
        <p:nvCxnSpPr>
          <p:cNvPr id="664" name="Google Shape;664;p27"/>
          <p:cNvCxnSpPr/>
          <p:nvPr/>
        </p:nvCxnSpPr>
        <p:spPr>
          <a:xfrm>
            <a:off x="1865850" y="392700"/>
            <a:ext cx="0" cy="390300"/>
          </a:xfrm>
          <a:prstGeom prst="straightConnector1">
            <a:avLst/>
          </a:prstGeom>
          <a:noFill/>
          <a:ln cap="flat" cmpd="sng" w="19050">
            <a:solidFill>
              <a:schemeClr val="accent3"/>
            </a:solidFill>
            <a:prstDash val="solid"/>
            <a:round/>
            <a:headEnd len="med" w="med" type="none"/>
            <a:tailEnd len="med" w="med" type="none"/>
          </a:ln>
        </p:spPr>
      </p:cxnSp>
      <p:sp>
        <p:nvSpPr>
          <p:cNvPr id="665" name="Google Shape;665;p27"/>
          <p:cNvSpPr/>
          <p:nvPr/>
        </p:nvSpPr>
        <p:spPr>
          <a:xfrm rot="5400000">
            <a:off x="8773788" y="9223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6" name="Google Shape;666;p27"/>
          <p:cNvSpPr/>
          <p:nvPr/>
        </p:nvSpPr>
        <p:spPr>
          <a:xfrm rot="5400000">
            <a:off x="8773788" y="129251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67" name="Google Shape;667;p27"/>
          <p:cNvSpPr txBox="1"/>
          <p:nvPr>
            <p:ph idx="13" type="subTitle"/>
          </p:nvPr>
        </p:nvSpPr>
        <p:spPr>
          <a:xfrm>
            <a:off x="1078938" y="1877700"/>
            <a:ext cx="1564500" cy="452700"/>
          </a:xfrm>
          <a:prstGeom prst="rect">
            <a:avLst/>
          </a:prstGeom>
        </p:spPr>
        <p:txBody>
          <a:bodyPr anchorCtr="0" anchor="t" bIns="91425" lIns="91425" spcFirstLastPara="1" rIns="91425" wrap="square" tIns="91425">
            <a:noAutofit/>
          </a:bodyPr>
          <a:lstStyle>
            <a:lvl1pPr lvl="0">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2pPr>
            <a:lvl3pPr lvl="2"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3pPr>
            <a:lvl4pPr lvl="3"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4pPr>
            <a:lvl5pPr lvl="4"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5pPr>
            <a:lvl6pPr lvl="5"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6pPr>
            <a:lvl7pPr lvl="6"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7pPr>
            <a:lvl8pPr lvl="7"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8pPr>
            <a:lvl9pPr lvl="8" algn="ctr">
              <a:spcBef>
                <a:spcPts val="0"/>
              </a:spcBef>
              <a:spcAft>
                <a:spcPts val="0"/>
              </a:spcAft>
              <a:buClr>
                <a:schemeClr val="dk2"/>
              </a:buClr>
              <a:buSzPts val="1600"/>
              <a:buFont typeface="IBM Plex Sans"/>
              <a:buNone/>
              <a:defRPr sz="1600">
                <a:solidFill>
                  <a:schemeClr val="dk2"/>
                </a:solidFill>
                <a:latin typeface="IBM Plex Sans"/>
                <a:ea typeface="IBM Plex Sans"/>
                <a:cs typeface="IBM Plex Sans"/>
                <a:sym typeface="IBM Plex Sans"/>
              </a:defRPr>
            </a:lvl9pPr>
          </a:lstStyle>
          <a:p/>
        </p:txBody>
      </p:sp>
      <p:sp>
        <p:nvSpPr>
          <p:cNvPr id="668" name="Google Shape;668;p27"/>
          <p:cNvSpPr txBox="1"/>
          <p:nvPr>
            <p:ph idx="14" type="title"/>
          </p:nvPr>
        </p:nvSpPr>
        <p:spPr>
          <a:xfrm>
            <a:off x="348450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69" name="Google Shape;669;p27"/>
          <p:cNvSpPr txBox="1"/>
          <p:nvPr>
            <p:ph idx="15" type="title"/>
          </p:nvPr>
        </p:nvSpPr>
        <p:spPr>
          <a:xfrm>
            <a:off x="720420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Font typeface="IBM Plex Sans"/>
              <a:buNone/>
              <a:defRPr b="1" sz="1800"/>
            </a:lvl1pPr>
            <a:lvl2pPr lvl="1" algn="ctr">
              <a:spcBef>
                <a:spcPts val="0"/>
              </a:spcBef>
              <a:spcAft>
                <a:spcPts val="0"/>
              </a:spcAft>
              <a:buClr>
                <a:schemeClr val="lt1"/>
              </a:buClr>
              <a:buSzPts val="3000"/>
              <a:buNone/>
              <a:defRPr b="1">
                <a:solidFill>
                  <a:schemeClr val="lt1"/>
                </a:solidFill>
              </a:defRPr>
            </a:lvl2pPr>
            <a:lvl3pPr lvl="2" algn="ctr">
              <a:spcBef>
                <a:spcPts val="0"/>
              </a:spcBef>
              <a:spcAft>
                <a:spcPts val="0"/>
              </a:spcAft>
              <a:buClr>
                <a:schemeClr val="lt1"/>
              </a:buClr>
              <a:buSzPts val="3000"/>
              <a:buNone/>
              <a:defRPr b="1">
                <a:solidFill>
                  <a:schemeClr val="lt1"/>
                </a:solidFill>
              </a:defRPr>
            </a:lvl3pPr>
            <a:lvl4pPr lvl="3" algn="ctr">
              <a:spcBef>
                <a:spcPts val="0"/>
              </a:spcBef>
              <a:spcAft>
                <a:spcPts val="0"/>
              </a:spcAft>
              <a:buClr>
                <a:schemeClr val="lt1"/>
              </a:buClr>
              <a:buSzPts val="3000"/>
              <a:buNone/>
              <a:defRPr b="1">
                <a:solidFill>
                  <a:schemeClr val="lt1"/>
                </a:solidFill>
              </a:defRPr>
            </a:lvl4pPr>
            <a:lvl5pPr lvl="4" algn="ctr">
              <a:spcBef>
                <a:spcPts val="0"/>
              </a:spcBef>
              <a:spcAft>
                <a:spcPts val="0"/>
              </a:spcAft>
              <a:buClr>
                <a:schemeClr val="lt1"/>
              </a:buClr>
              <a:buSzPts val="3000"/>
              <a:buNone/>
              <a:defRPr b="1">
                <a:solidFill>
                  <a:schemeClr val="lt1"/>
                </a:solidFill>
              </a:defRPr>
            </a:lvl5pPr>
            <a:lvl6pPr lvl="5" algn="ctr">
              <a:spcBef>
                <a:spcPts val="0"/>
              </a:spcBef>
              <a:spcAft>
                <a:spcPts val="0"/>
              </a:spcAft>
              <a:buClr>
                <a:schemeClr val="lt1"/>
              </a:buClr>
              <a:buSzPts val="3000"/>
              <a:buNone/>
              <a:defRPr b="1">
                <a:solidFill>
                  <a:schemeClr val="lt1"/>
                </a:solidFill>
              </a:defRPr>
            </a:lvl6pPr>
            <a:lvl7pPr lvl="6" algn="ctr">
              <a:spcBef>
                <a:spcPts val="0"/>
              </a:spcBef>
              <a:spcAft>
                <a:spcPts val="0"/>
              </a:spcAft>
              <a:buClr>
                <a:schemeClr val="lt1"/>
              </a:buClr>
              <a:buSzPts val="3000"/>
              <a:buNone/>
              <a:defRPr b="1">
                <a:solidFill>
                  <a:schemeClr val="lt1"/>
                </a:solidFill>
              </a:defRPr>
            </a:lvl7pPr>
            <a:lvl8pPr lvl="7" algn="ctr">
              <a:spcBef>
                <a:spcPts val="0"/>
              </a:spcBef>
              <a:spcAft>
                <a:spcPts val="0"/>
              </a:spcAft>
              <a:buClr>
                <a:schemeClr val="lt1"/>
              </a:buClr>
              <a:buSzPts val="3000"/>
              <a:buNone/>
              <a:defRPr b="1">
                <a:solidFill>
                  <a:schemeClr val="lt1"/>
                </a:solidFill>
              </a:defRPr>
            </a:lvl8pPr>
            <a:lvl9pPr lvl="8" algn="ctr">
              <a:spcBef>
                <a:spcPts val="0"/>
              </a:spcBef>
              <a:spcAft>
                <a:spcPts val="0"/>
              </a:spcAft>
              <a:buClr>
                <a:schemeClr val="lt1"/>
              </a:buClr>
              <a:buSzPts val="3000"/>
              <a:buNone/>
              <a:defRPr b="1">
                <a:solidFill>
                  <a:schemeClr val="lt1"/>
                </a:solidFill>
              </a:defRPr>
            </a:lvl9pPr>
          </a:lstStyle>
          <a:p/>
        </p:txBody>
      </p:sp>
      <p:sp>
        <p:nvSpPr>
          <p:cNvPr id="670" name="Google Shape;670;p27"/>
          <p:cNvSpPr txBox="1"/>
          <p:nvPr>
            <p:ph idx="16" type="title"/>
          </p:nvPr>
        </p:nvSpPr>
        <p:spPr>
          <a:xfrm>
            <a:off x="5344350" y="1411200"/>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1" name="Google Shape;671;p27"/>
          <p:cNvSpPr txBox="1"/>
          <p:nvPr>
            <p:ph idx="17" type="title"/>
          </p:nvPr>
        </p:nvSpPr>
        <p:spPr>
          <a:xfrm>
            <a:off x="1624650" y="1377875"/>
            <a:ext cx="473100" cy="3903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3"/>
              </a:buClr>
              <a:buSzPts val="1800"/>
              <a:buFont typeface="IBM Plex Sans"/>
              <a:buNone/>
              <a:defRPr sz="1800">
                <a:solidFill>
                  <a:schemeClr val="accent3"/>
                </a:solidFill>
              </a:defRPr>
            </a:lvl1pPr>
            <a:lvl2pPr lvl="1" algn="ctr">
              <a:spcBef>
                <a:spcPts val="0"/>
              </a:spcBef>
              <a:spcAft>
                <a:spcPts val="0"/>
              </a:spcAft>
              <a:buClr>
                <a:schemeClr val="accent3"/>
              </a:buClr>
              <a:buSzPts val="3000"/>
              <a:buNone/>
              <a:defRPr>
                <a:solidFill>
                  <a:schemeClr val="accent3"/>
                </a:solidFill>
              </a:defRPr>
            </a:lvl2pPr>
            <a:lvl3pPr lvl="2" algn="ctr">
              <a:spcBef>
                <a:spcPts val="0"/>
              </a:spcBef>
              <a:spcAft>
                <a:spcPts val="0"/>
              </a:spcAft>
              <a:buClr>
                <a:schemeClr val="accent3"/>
              </a:buClr>
              <a:buSzPts val="3000"/>
              <a:buNone/>
              <a:defRPr>
                <a:solidFill>
                  <a:schemeClr val="accent3"/>
                </a:solidFill>
              </a:defRPr>
            </a:lvl3pPr>
            <a:lvl4pPr lvl="3" algn="ctr">
              <a:spcBef>
                <a:spcPts val="0"/>
              </a:spcBef>
              <a:spcAft>
                <a:spcPts val="0"/>
              </a:spcAft>
              <a:buClr>
                <a:schemeClr val="accent3"/>
              </a:buClr>
              <a:buSzPts val="3000"/>
              <a:buNone/>
              <a:defRPr>
                <a:solidFill>
                  <a:schemeClr val="accent3"/>
                </a:solidFill>
              </a:defRPr>
            </a:lvl4pPr>
            <a:lvl5pPr lvl="4" algn="ctr">
              <a:spcBef>
                <a:spcPts val="0"/>
              </a:spcBef>
              <a:spcAft>
                <a:spcPts val="0"/>
              </a:spcAft>
              <a:buClr>
                <a:schemeClr val="accent3"/>
              </a:buClr>
              <a:buSzPts val="3000"/>
              <a:buNone/>
              <a:defRPr>
                <a:solidFill>
                  <a:schemeClr val="accent3"/>
                </a:solidFill>
              </a:defRPr>
            </a:lvl5pPr>
            <a:lvl6pPr lvl="5" algn="ctr">
              <a:spcBef>
                <a:spcPts val="0"/>
              </a:spcBef>
              <a:spcAft>
                <a:spcPts val="0"/>
              </a:spcAft>
              <a:buClr>
                <a:schemeClr val="accent3"/>
              </a:buClr>
              <a:buSzPts val="3000"/>
              <a:buNone/>
              <a:defRPr>
                <a:solidFill>
                  <a:schemeClr val="accent3"/>
                </a:solidFill>
              </a:defRPr>
            </a:lvl6pPr>
            <a:lvl7pPr lvl="6" algn="ctr">
              <a:spcBef>
                <a:spcPts val="0"/>
              </a:spcBef>
              <a:spcAft>
                <a:spcPts val="0"/>
              </a:spcAft>
              <a:buClr>
                <a:schemeClr val="accent3"/>
              </a:buClr>
              <a:buSzPts val="3000"/>
              <a:buNone/>
              <a:defRPr>
                <a:solidFill>
                  <a:schemeClr val="accent3"/>
                </a:solidFill>
              </a:defRPr>
            </a:lvl7pPr>
            <a:lvl8pPr lvl="7" algn="ctr">
              <a:spcBef>
                <a:spcPts val="0"/>
              </a:spcBef>
              <a:spcAft>
                <a:spcPts val="0"/>
              </a:spcAft>
              <a:buClr>
                <a:schemeClr val="accent3"/>
              </a:buClr>
              <a:buSzPts val="3000"/>
              <a:buNone/>
              <a:defRPr>
                <a:solidFill>
                  <a:schemeClr val="accent3"/>
                </a:solidFill>
              </a:defRPr>
            </a:lvl8pPr>
            <a:lvl9pPr lvl="8" algn="ctr">
              <a:spcBef>
                <a:spcPts val="0"/>
              </a:spcBef>
              <a:spcAft>
                <a:spcPts val="0"/>
              </a:spcAft>
              <a:buClr>
                <a:schemeClr val="accent3"/>
              </a:buClr>
              <a:buSzPts val="3000"/>
              <a:buNone/>
              <a:defRPr>
                <a:solidFill>
                  <a:schemeClr val="accent3"/>
                </a:solidFill>
              </a:defRPr>
            </a:lvl9pPr>
          </a:lstStyle>
          <a:p/>
        </p:txBody>
      </p:sp>
      <p:sp>
        <p:nvSpPr>
          <p:cNvPr id="672" name="Google Shape;672;p27"/>
          <p:cNvSpPr txBox="1"/>
          <p:nvPr>
            <p:ph idx="18"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1175">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2">
  <p:cSld name="BLANK_1_1_1_1_1_1_1_1_1_1_1_1_1_1_1_2">
    <p:bg>
      <p:bgPr>
        <a:solidFill>
          <a:schemeClr val="lt1"/>
        </a:solidFill>
      </p:bgPr>
    </p:bg>
    <p:spTree>
      <p:nvGrpSpPr>
        <p:cNvPr id="673" name="Shape 673"/>
        <p:cNvGrpSpPr/>
        <p:nvPr/>
      </p:nvGrpSpPr>
      <p:grpSpPr>
        <a:xfrm>
          <a:off x="0" y="0"/>
          <a:ext cx="0" cy="0"/>
          <a:chOff x="0" y="0"/>
          <a:chExt cx="0" cy="0"/>
        </a:xfrm>
      </p:grpSpPr>
      <p:sp>
        <p:nvSpPr>
          <p:cNvPr id="674" name="Google Shape;674;p28"/>
          <p:cNvSpPr txBox="1"/>
          <p:nvPr>
            <p:ph idx="1" type="body"/>
          </p:nvPr>
        </p:nvSpPr>
        <p:spPr>
          <a:xfrm>
            <a:off x="1867950"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5" name="Google Shape;675;p28"/>
          <p:cNvSpPr txBox="1"/>
          <p:nvPr>
            <p:ph idx="2" type="body"/>
          </p:nvPr>
        </p:nvSpPr>
        <p:spPr>
          <a:xfrm>
            <a:off x="1867950"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6" name="Google Shape;676;p28"/>
          <p:cNvSpPr txBox="1"/>
          <p:nvPr>
            <p:ph idx="3" type="body"/>
          </p:nvPr>
        </p:nvSpPr>
        <p:spPr>
          <a:xfrm>
            <a:off x="5297575" y="203530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677" name="Google Shape;677;p28"/>
          <p:cNvSpPr txBox="1"/>
          <p:nvPr>
            <p:ph idx="4" type="body"/>
          </p:nvPr>
        </p:nvSpPr>
        <p:spPr>
          <a:xfrm>
            <a:off x="5297575" y="3405150"/>
            <a:ext cx="2700000" cy="822900"/>
          </a:xfrm>
          <a:prstGeom prst="rect">
            <a:avLst/>
          </a:prstGeom>
        </p:spPr>
        <p:txBody>
          <a:bodyPr anchorCtr="0" anchor="t" bIns="91425" lIns="91425" spcFirstLastPara="1" rIns="91425" wrap="square" tIns="0">
            <a:noAutofit/>
          </a:bodyPr>
          <a:lstStyle>
            <a:lvl1pPr indent="-292100" lvl="0" marL="457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lnSpc>
                <a:spcPct val="115000"/>
              </a:lnSpc>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grpSp>
        <p:nvGrpSpPr>
          <p:cNvPr id="678" name="Google Shape;678;p28"/>
          <p:cNvGrpSpPr/>
          <p:nvPr/>
        </p:nvGrpSpPr>
        <p:grpSpPr>
          <a:xfrm>
            <a:off x="7073603" y="0"/>
            <a:ext cx="2070408" cy="1617374"/>
            <a:chOff x="6787102" y="-57263"/>
            <a:chExt cx="2403260" cy="1877393"/>
          </a:xfrm>
        </p:grpSpPr>
        <p:grpSp>
          <p:nvGrpSpPr>
            <p:cNvPr id="679" name="Google Shape;679;p28"/>
            <p:cNvGrpSpPr/>
            <p:nvPr/>
          </p:nvGrpSpPr>
          <p:grpSpPr>
            <a:xfrm rot="10800000">
              <a:off x="8286413" y="1320355"/>
              <a:ext cx="903863" cy="499775"/>
              <a:chOff x="532097" y="3249175"/>
              <a:chExt cx="669528" cy="370204"/>
            </a:xfrm>
          </p:grpSpPr>
          <p:sp>
            <p:nvSpPr>
              <p:cNvPr id="680" name="Google Shape;680;p28"/>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1" name="Google Shape;681;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2" name="Google Shape;682;p28"/>
            <p:cNvGrpSpPr/>
            <p:nvPr/>
          </p:nvGrpSpPr>
          <p:grpSpPr>
            <a:xfrm rot="10800000">
              <a:off x="6787103" y="820419"/>
              <a:ext cx="2402289" cy="499772"/>
              <a:chOff x="532752" y="3249175"/>
              <a:chExt cx="1779473" cy="370202"/>
            </a:xfrm>
          </p:grpSpPr>
          <p:sp>
            <p:nvSpPr>
              <p:cNvPr id="683" name="Google Shape;683;p28"/>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4" name="Google Shape;684;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5" name="Google Shape;685;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6" name="Google Shape;68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87" name="Google Shape;687;p28"/>
            <p:cNvGrpSpPr/>
            <p:nvPr/>
          </p:nvGrpSpPr>
          <p:grpSpPr>
            <a:xfrm rot="10800000">
              <a:off x="7286873" y="320651"/>
              <a:ext cx="1499310" cy="499770"/>
              <a:chOff x="831425" y="3249175"/>
              <a:chExt cx="1110600" cy="370200"/>
            </a:xfrm>
          </p:grpSpPr>
          <p:sp>
            <p:nvSpPr>
              <p:cNvPr id="688" name="Google Shape;688;p28"/>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89" name="Google Shape;689;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0" name="Google Shape;690;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691" name="Google Shape;691;p28"/>
            <p:cNvGrpSpPr/>
            <p:nvPr/>
          </p:nvGrpSpPr>
          <p:grpSpPr>
            <a:xfrm rot="10800000">
              <a:off x="6787102" y="-57263"/>
              <a:ext cx="2403260" cy="377865"/>
              <a:chOff x="532032" y="3249173"/>
              <a:chExt cx="1780193" cy="370202"/>
            </a:xfrm>
          </p:grpSpPr>
          <p:sp>
            <p:nvSpPr>
              <p:cNvPr id="692" name="Google Shape;692;p28"/>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3" name="Google Shape;693;p28"/>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4" name="Google Shape;694;p28"/>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5" name="Google Shape;695;p28"/>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6" name="Google Shape;696;p28"/>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697" name="Google Shape;697;p28"/>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8" name="Google Shape;698;p28"/>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699" name="Google Shape;699;p28"/>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0" name="Google Shape;700;p28"/>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01" name="Google Shape;701;p28"/>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02" name="Google Shape;702;p28"/>
          <p:cNvSpPr txBox="1"/>
          <p:nvPr>
            <p:ph idx="5" type="title"/>
          </p:nvPr>
        </p:nvSpPr>
        <p:spPr>
          <a:xfrm>
            <a:off x="38100" y="319650"/>
            <a:ext cx="18231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lt2"/>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3"/>
                </a:solidFill>
              </a:defRPr>
            </a:lvl2pPr>
            <a:lvl3pPr lvl="2">
              <a:lnSpc>
                <a:spcPct val="115000"/>
              </a:lnSpc>
              <a:spcBef>
                <a:spcPts val="0"/>
              </a:spcBef>
              <a:spcAft>
                <a:spcPts val="0"/>
              </a:spcAft>
              <a:buNone/>
              <a:defRPr sz="1800">
                <a:solidFill>
                  <a:schemeClr val="accent3"/>
                </a:solidFill>
              </a:defRPr>
            </a:lvl3pPr>
            <a:lvl4pPr lvl="3">
              <a:lnSpc>
                <a:spcPct val="115000"/>
              </a:lnSpc>
              <a:spcBef>
                <a:spcPts val="0"/>
              </a:spcBef>
              <a:spcAft>
                <a:spcPts val="0"/>
              </a:spcAft>
              <a:buNone/>
              <a:defRPr sz="1800">
                <a:solidFill>
                  <a:schemeClr val="accent3"/>
                </a:solidFill>
              </a:defRPr>
            </a:lvl4pPr>
            <a:lvl5pPr lvl="4">
              <a:lnSpc>
                <a:spcPct val="115000"/>
              </a:lnSpc>
              <a:spcBef>
                <a:spcPts val="0"/>
              </a:spcBef>
              <a:spcAft>
                <a:spcPts val="0"/>
              </a:spcAft>
              <a:buNone/>
              <a:defRPr sz="1800">
                <a:solidFill>
                  <a:schemeClr val="accent3"/>
                </a:solidFill>
              </a:defRPr>
            </a:lvl5pPr>
            <a:lvl6pPr lvl="5">
              <a:lnSpc>
                <a:spcPct val="115000"/>
              </a:lnSpc>
              <a:spcBef>
                <a:spcPts val="0"/>
              </a:spcBef>
              <a:spcAft>
                <a:spcPts val="0"/>
              </a:spcAft>
              <a:buNone/>
              <a:defRPr sz="1800">
                <a:solidFill>
                  <a:schemeClr val="accent3"/>
                </a:solidFill>
              </a:defRPr>
            </a:lvl6pPr>
            <a:lvl7pPr lvl="6">
              <a:lnSpc>
                <a:spcPct val="115000"/>
              </a:lnSpc>
              <a:spcBef>
                <a:spcPts val="0"/>
              </a:spcBef>
              <a:spcAft>
                <a:spcPts val="0"/>
              </a:spcAft>
              <a:buNone/>
              <a:defRPr sz="1800">
                <a:solidFill>
                  <a:schemeClr val="accent3"/>
                </a:solidFill>
              </a:defRPr>
            </a:lvl7pPr>
            <a:lvl8pPr lvl="7">
              <a:lnSpc>
                <a:spcPct val="115000"/>
              </a:lnSpc>
              <a:spcBef>
                <a:spcPts val="0"/>
              </a:spcBef>
              <a:spcAft>
                <a:spcPts val="0"/>
              </a:spcAft>
              <a:buNone/>
              <a:defRPr sz="1800">
                <a:solidFill>
                  <a:schemeClr val="accent3"/>
                </a:solidFill>
              </a:defRPr>
            </a:lvl8pPr>
            <a:lvl9pPr lvl="8">
              <a:lnSpc>
                <a:spcPct val="115000"/>
              </a:lnSpc>
              <a:spcBef>
                <a:spcPts val="0"/>
              </a:spcBef>
              <a:spcAft>
                <a:spcPts val="0"/>
              </a:spcAft>
              <a:buNone/>
              <a:defRPr sz="1800">
                <a:solidFill>
                  <a:schemeClr val="accent3"/>
                </a:solidFill>
              </a:defRPr>
            </a:lvl9pPr>
          </a:lstStyle>
          <a:p/>
        </p:txBody>
      </p:sp>
      <p:sp>
        <p:nvSpPr>
          <p:cNvPr id="703" name="Google Shape;703;p28"/>
          <p:cNvSpPr txBox="1"/>
          <p:nvPr>
            <p:ph idx="6"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sp>
        <p:nvSpPr>
          <p:cNvPr id="704" name="Google Shape;704;p28"/>
          <p:cNvSpPr txBox="1"/>
          <p:nvPr>
            <p:ph idx="7" type="subTitle"/>
          </p:nvPr>
        </p:nvSpPr>
        <p:spPr>
          <a:xfrm>
            <a:off x="1867950"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5" name="Google Shape;705;p28"/>
          <p:cNvSpPr txBox="1"/>
          <p:nvPr>
            <p:ph idx="8" type="subTitle"/>
          </p:nvPr>
        </p:nvSpPr>
        <p:spPr>
          <a:xfrm>
            <a:off x="1867950"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6" name="Google Shape;706;p28"/>
          <p:cNvSpPr txBox="1"/>
          <p:nvPr>
            <p:ph idx="9" type="subTitle"/>
          </p:nvPr>
        </p:nvSpPr>
        <p:spPr>
          <a:xfrm>
            <a:off x="5297575" y="169227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28"/>
          <p:cNvSpPr txBox="1"/>
          <p:nvPr>
            <p:ph idx="13" type="subTitle"/>
          </p:nvPr>
        </p:nvSpPr>
        <p:spPr>
          <a:xfrm>
            <a:off x="5297575" y="3062125"/>
            <a:ext cx="2394900" cy="288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2"/>
              </a:buClr>
              <a:buSzPts val="1200"/>
              <a:buFont typeface="Sora Medium"/>
              <a:buNone/>
              <a:defRPr sz="1200">
                <a:solidFill>
                  <a:schemeClr val="lt2"/>
                </a:solidFill>
                <a:latin typeface="Sora Medium"/>
                <a:ea typeface="Sora Medium"/>
                <a:cs typeface="Sora Medium"/>
                <a:sym typeface="Sora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8" name="Google Shape;708;p28"/>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07">
          <p15:clr>
            <a:srgbClr val="E46962"/>
          </p15:clr>
        </p15:guide>
        <p15:guide id="3" pos="2262">
          <p15:clr>
            <a:srgbClr val="E46962"/>
          </p15:clr>
        </p15:guide>
        <p15:guide id="4" orient="horz" pos="1006">
          <p15:clr>
            <a:srgbClr val="E46962"/>
          </p15:clr>
        </p15:guide>
        <p15:guide id="5" pos="1175">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Alt 3">
  <p:cSld name="BLANK_1_1_1_1_1_1_1_1_1_1_1_1_1_1_1_2_1">
    <p:bg>
      <p:bgPr>
        <a:solidFill>
          <a:schemeClr val="lt1"/>
        </a:solidFill>
      </p:bgPr>
    </p:bg>
    <p:spTree>
      <p:nvGrpSpPr>
        <p:cNvPr id="709" name="Shape 709"/>
        <p:cNvGrpSpPr/>
        <p:nvPr/>
      </p:nvGrpSpPr>
      <p:grpSpPr>
        <a:xfrm>
          <a:off x="0" y="0"/>
          <a:ext cx="0" cy="0"/>
          <a:chOff x="0" y="0"/>
          <a:chExt cx="0" cy="0"/>
        </a:xfrm>
      </p:grpSpPr>
      <p:sp>
        <p:nvSpPr>
          <p:cNvPr id="710" name="Google Shape;710;p29"/>
          <p:cNvSpPr txBox="1"/>
          <p:nvPr>
            <p:ph type="title"/>
          </p:nvPr>
        </p:nvSpPr>
        <p:spPr>
          <a:xfrm>
            <a:off x="104850" y="2155850"/>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1" name="Google Shape;711;p29"/>
          <p:cNvSpPr txBox="1"/>
          <p:nvPr>
            <p:ph idx="2" type="title"/>
          </p:nvPr>
        </p:nvSpPr>
        <p:spPr>
          <a:xfrm>
            <a:off x="1932925"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2" name="Google Shape;712;p29"/>
          <p:cNvSpPr txBox="1"/>
          <p:nvPr>
            <p:ph idx="3" type="title"/>
          </p:nvPr>
        </p:nvSpPr>
        <p:spPr>
          <a:xfrm>
            <a:off x="376100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3" name="Google Shape;713;p29"/>
          <p:cNvSpPr txBox="1"/>
          <p:nvPr>
            <p:ph idx="4" type="title"/>
          </p:nvPr>
        </p:nvSpPr>
        <p:spPr>
          <a:xfrm>
            <a:off x="5607150" y="2155825"/>
            <a:ext cx="1583400" cy="520200"/>
          </a:xfrm>
          <a:prstGeom prst="rect">
            <a:avLst/>
          </a:prstGeom>
        </p:spPr>
        <p:txBody>
          <a:bodyPr anchorCtr="0" anchor="b" bIns="91425" lIns="91425" spcFirstLastPara="1" rIns="91425" wrap="square" tIns="91425">
            <a:noAutofit/>
          </a:bodyPr>
          <a:lstStyle>
            <a:lvl1pPr lvl="0">
              <a:spcBef>
                <a:spcPts val="0"/>
              </a:spcBef>
              <a:spcAft>
                <a:spcPts val="0"/>
              </a:spcAft>
              <a:buNone/>
              <a:defRPr sz="1200">
                <a:solidFill>
                  <a:schemeClr val="accent6"/>
                </a:solidFill>
                <a:latin typeface="IBM Plex Sans Medium"/>
                <a:ea typeface="IBM Plex Sans Medium"/>
                <a:cs typeface="IBM Plex Sans Medium"/>
                <a:sym typeface="IBM Plex Sans Medium"/>
              </a:defRPr>
            </a:lvl1pPr>
            <a:lvl2pPr lvl="1">
              <a:spcBef>
                <a:spcPts val="0"/>
              </a:spcBef>
              <a:spcAft>
                <a:spcPts val="0"/>
              </a:spcAft>
              <a:buClr>
                <a:schemeClr val="accent6"/>
              </a:buClr>
              <a:buSzPts val="3000"/>
              <a:buNone/>
              <a:defRPr>
                <a:solidFill>
                  <a:schemeClr val="accent6"/>
                </a:solidFill>
              </a:defRPr>
            </a:lvl2pPr>
            <a:lvl3pPr lvl="2">
              <a:spcBef>
                <a:spcPts val="0"/>
              </a:spcBef>
              <a:spcAft>
                <a:spcPts val="0"/>
              </a:spcAft>
              <a:buClr>
                <a:schemeClr val="accent6"/>
              </a:buClr>
              <a:buSzPts val="3000"/>
              <a:buNone/>
              <a:defRPr>
                <a:solidFill>
                  <a:schemeClr val="accent6"/>
                </a:solidFill>
              </a:defRPr>
            </a:lvl3pPr>
            <a:lvl4pPr lvl="3">
              <a:spcBef>
                <a:spcPts val="0"/>
              </a:spcBef>
              <a:spcAft>
                <a:spcPts val="0"/>
              </a:spcAft>
              <a:buClr>
                <a:schemeClr val="accent6"/>
              </a:buClr>
              <a:buSzPts val="3000"/>
              <a:buNone/>
              <a:defRPr>
                <a:solidFill>
                  <a:schemeClr val="accent6"/>
                </a:solidFill>
              </a:defRPr>
            </a:lvl4pPr>
            <a:lvl5pPr lvl="4">
              <a:spcBef>
                <a:spcPts val="0"/>
              </a:spcBef>
              <a:spcAft>
                <a:spcPts val="0"/>
              </a:spcAft>
              <a:buClr>
                <a:schemeClr val="accent6"/>
              </a:buClr>
              <a:buSzPts val="3000"/>
              <a:buNone/>
              <a:defRPr>
                <a:solidFill>
                  <a:schemeClr val="accent6"/>
                </a:solidFill>
              </a:defRPr>
            </a:lvl5pPr>
            <a:lvl6pPr lvl="5">
              <a:spcBef>
                <a:spcPts val="0"/>
              </a:spcBef>
              <a:spcAft>
                <a:spcPts val="0"/>
              </a:spcAft>
              <a:buClr>
                <a:schemeClr val="accent6"/>
              </a:buClr>
              <a:buSzPts val="3000"/>
              <a:buNone/>
              <a:defRPr>
                <a:solidFill>
                  <a:schemeClr val="accent6"/>
                </a:solidFill>
              </a:defRPr>
            </a:lvl6pPr>
            <a:lvl7pPr lvl="6">
              <a:spcBef>
                <a:spcPts val="0"/>
              </a:spcBef>
              <a:spcAft>
                <a:spcPts val="0"/>
              </a:spcAft>
              <a:buClr>
                <a:schemeClr val="accent6"/>
              </a:buClr>
              <a:buSzPts val="3000"/>
              <a:buNone/>
              <a:defRPr>
                <a:solidFill>
                  <a:schemeClr val="accent6"/>
                </a:solidFill>
              </a:defRPr>
            </a:lvl7pPr>
            <a:lvl8pPr lvl="7">
              <a:spcBef>
                <a:spcPts val="0"/>
              </a:spcBef>
              <a:spcAft>
                <a:spcPts val="0"/>
              </a:spcAft>
              <a:buClr>
                <a:schemeClr val="accent6"/>
              </a:buClr>
              <a:buSzPts val="3000"/>
              <a:buNone/>
              <a:defRPr>
                <a:solidFill>
                  <a:schemeClr val="accent6"/>
                </a:solidFill>
              </a:defRPr>
            </a:lvl8pPr>
            <a:lvl9pPr lvl="8">
              <a:spcBef>
                <a:spcPts val="0"/>
              </a:spcBef>
              <a:spcAft>
                <a:spcPts val="0"/>
              </a:spcAft>
              <a:buClr>
                <a:schemeClr val="accent6"/>
              </a:buClr>
              <a:buSzPts val="3000"/>
              <a:buNone/>
              <a:defRPr>
                <a:solidFill>
                  <a:schemeClr val="accent6"/>
                </a:solidFill>
              </a:defRPr>
            </a:lvl9pPr>
          </a:lstStyle>
          <a:p/>
        </p:txBody>
      </p:sp>
      <p:sp>
        <p:nvSpPr>
          <p:cNvPr id="714" name="Google Shape;714;p29"/>
          <p:cNvSpPr txBox="1"/>
          <p:nvPr>
            <p:ph idx="5"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15" name="Google Shape;715;p29"/>
          <p:cNvSpPr txBox="1"/>
          <p:nvPr>
            <p:ph idx="1" type="subTitle"/>
          </p:nvPr>
        </p:nvSpPr>
        <p:spPr>
          <a:xfrm>
            <a:off x="2176499" y="319800"/>
            <a:ext cx="3904200" cy="520200"/>
          </a:xfrm>
          <a:prstGeom prst="rect">
            <a:avLst/>
          </a:prstGeom>
        </p:spPr>
        <p:txBody>
          <a:bodyPr anchorCtr="0" anchor="t" bIns="91425" lIns="91425" spcFirstLastPara="1" rIns="91425" wrap="square" tIns="91425">
            <a:noAutofit/>
          </a:bodyPr>
          <a:lstStyle>
            <a:lvl1pPr lvl="0">
              <a:spcBef>
                <a:spcPts val="0"/>
              </a:spcBef>
              <a:spcAft>
                <a:spcPts val="0"/>
              </a:spcAft>
              <a:buNone/>
              <a:defRPr sz="1000">
                <a:solidFill>
                  <a:schemeClr val="dk2"/>
                </a:solidFill>
              </a:defRPr>
            </a:lvl1pPr>
            <a:lvl2pPr lvl="1">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2pPr>
            <a:lvl3pPr lvl="2">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3pPr>
            <a:lvl4pPr lvl="3">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4pPr>
            <a:lvl5pPr lvl="4">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5pPr>
            <a:lvl6pPr lvl="5">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6pPr>
            <a:lvl7pPr lvl="6">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7pPr>
            <a:lvl8pPr lvl="7">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8pPr>
            <a:lvl9pPr lvl="8">
              <a:spcBef>
                <a:spcPts val="0"/>
              </a:spcBef>
              <a:spcAft>
                <a:spcPts val="0"/>
              </a:spcAft>
              <a:buClr>
                <a:schemeClr val="dk2"/>
              </a:buClr>
              <a:buSzPts val="1800"/>
              <a:buFont typeface="IBM Plex Sans"/>
              <a:buNone/>
              <a:defRPr sz="1800">
                <a:solidFill>
                  <a:schemeClr val="dk2"/>
                </a:solidFill>
                <a:latin typeface="IBM Plex Sans"/>
                <a:ea typeface="IBM Plex Sans"/>
                <a:cs typeface="IBM Plex Sans"/>
                <a:sym typeface="IBM Plex Sans"/>
              </a:defRPr>
            </a:lvl9pPr>
          </a:lstStyle>
          <a:p/>
        </p:txBody>
      </p:sp>
      <p:cxnSp>
        <p:nvCxnSpPr>
          <p:cNvPr id="716" name="Google Shape;716;p29"/>
          <p:cNvCxnSpPr/>
          <p:nvPr/>
        </p:nvCxnSpPr>
        <p:spPr>
          <a:xfrm>
            <a:off x="1865850" y="392700"/>
            <a:ext cx="0" cy="390300"/>
          </a:xfrm>
          <a:prstGeom prst="straightConnector1">
            <a:avLst/>
          </a:prstGeom>
          <a:noFill/>
          <a:ln cap="flat" cmpd="sng" w="19050">
            <a:solidFill>
              <a:schemeClr val="accent6"/>
            </a:solidFill>
            <a:prstDash val="solid"/>
            <a:round/>
            <a:headEnd len="med" w="med" type="none"/>
            <a:tailEnd len="med" w="med" type="none"/>
          </a:ln>
        </p:spPr>
      </p:cxnSp>
      <p:grpSp>
        <p:nvGrpSpPr>
          <p:cNvPr id="717" name="Google Shape;717;p29"/>
          <p:cNvGrpSpPr/>
          <p:nvPr/>
        </p:nvGrpSpPr>
        <p:grpSpPr>
          <a:xfrm>
            <a:off x="7073603" y="0"/>
            <a:ext cx="2070408" cy="1617374"/>
            <a:chOff x="6787102" y="-57263"/>
            <a:chExt cx="2403260" cy="1877393"/>
          </a:xfrm>
        </p:grpSpPr>
        <p:grpSp>
          <p:nvGrpSpPr>
            <p:cNvPr id="718" name="Google Shape;718;p29"/>
            <p:cNvGrpSpPr/>
            <p:nvPr/>
          </p:nvGrpSpPr>
          <p:grpSpPr>
            <a:xfrm rot="10800000">
              <a:off x="8286413" y="1320355"/>
              <a:ext cx="903863" cy="499775"/>
              <a:chOff x="532097" y="3249175"/>
              <a:chExt cx="669528" cy="370204"/>
            </a:xfrm>
          </p:grpSpPr>
          <p:sp>
            <p:nvSpPr>
              <p:cNvPr id="719" name="Google Shape;719;p29"/>
              <p:cNvSpPr/>
              <p:nvPr/>
            </p:nvSpPr>
            <p:spPr>
              <a:xfrm>
                <a:off x="532097" y="3249179"/>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0" name="Google Shape;720;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1" name="Google Shape;721;p29"/>
            <p:cNvGrpSpPr/>
            <p:nvPr/>
          </p:nvGrpSpPr>
          <p:grpSpPr>
            <a:xfrm rot="10800000">
              <a:off x="6787103" y="820419"/>
              <a:ext cx="2402289" cy="499772"/>
              <a:chOff x="532752" y="3249175"/>
              <a:chExt cx="1779473" cy="370202"/>
            </a:xfrm>
          </p:grpSpPr>
          <p:sp>
            <p:nvSpPr>
              <p:cNvPr id="722" name="Google Shape;722;p29"/>
              <p:cNvSpPr/>
              <p:nvPr/>
            </p:nvSpPr>
            <p:spPr>
              <a:xfrm>
                <a:off x="532752" y="3249177"/>
                <a:ext cx="2988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3" name="Google Shape;723;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4" name="Google Shape;724;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5" name="Google Shape;72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26" name="Google Shape;726;p29"/>
            <p:cNvGrpSpPr/>
            <p:nvPr/>
          </p:nvGrpSpPr>
          <p:grpSpPr>
            <a:xfrm rot="10800000">
              <a:off x="7286873" y="320651"/>
              <a:ext cx="1499310" cy="499770"/>
              <a:chOff x="831425" y="3249175"/>
              <a:chExt cx="1110600" cy="370200"/>
            </a:xfrm>
          </p:grpSpPr>
          <p:sp>
            <p:nvSpPr>
              <p:cNvPr id="727" name="Google Shape;727;p29"/>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8" name="Google Shape;728;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29" name="Google Shape;729;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30" name="Google Shape;730;p29"/>
            <p:cNvGrpSpPr/>
            <p:nvPr/>
          </p:nvGrpSpPr>
          <p:grpSpPr>
            <a:xfrm rot="10800000">
              <a:off x="6787102" y="-57263"/>
              <a:ext cx="2403260" cy="377865"/>
              <a:chOff x="532032" y="3249173"/>
              <a:chExt cx="1780193" cy="370202"/>
            </a:xfrm>
          </p:grpSpPr>
          <p:sp>
            <p:nvSpPr>
              <p:cNvPr id="731" name="Google Shape;731;p29"/>
              <p:cNvSpPr/>
              <p:nvPr/>
            </p:nvSpPr>
            <p:spPr>
              <a:xfrm>
                <a:off x="532032" y="3249173"/>
                <a:ext cx="2994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2" name="Google Shape;732;p29"/>
              <p:cNvSpPr/>
              <p:nvPr/>
            </p:nvSpPr>
            <p:spPr>
              <a:xfrm>
                <a:off x="831430" y="3249173"/>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3" name="Google Shape;733;p29"/>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4" name="Google Shape;734;p29"/>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5" name="Google Shape;735;p29"/>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36" name="Google Shape;736;p29"/>
          <p:cNvSpPr/>
          <p:nvPr/>
        </p:nvSpPr>
        <p:spPr>
          <a:xfrm flipH="1" rot="10800000">
            <a:off x="8088611" y="31980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7" name="Google Shape;737;p29"/>
          <p:cNvSpPr/>
          <p:nvPr/>
        </p:nvSpPr>
        <p:spPr>
          <a:xfrm flipH="1" rot="10800000">
            <a:off x="8088611" y="592679"/>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8" name="Google Shape;738;p29"/>
          <p:cNvSpPr/>
          <p:nvPr/>
        </p:nvSpPr>
        <p:spPr>
          <a:xfrm flipH="1" rot="10800000">
            <a:off x="8088611" y="1172250"/>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39" name="Google Shape;739;p29"/>
          <p:cNvSpPr/>
          <p:nvPr/>
        </p:nvSpPr>
        <p:spPr>
          <a:xfrm flipH="1" rot="10800000">
            <a:off x="8088611" y="869471"/>
            <a:ext cx="1055400" cy="18900"/>
          </a:xfrm>
          <a:prstGeom prst="rect">
            <a:avLst/>
          </a:prstGeom>
          <a:gradFill>
            <a:gsLst>
              <a:gs pos="0">
                <a:schemeClr val="accent2"/>
              </a:gs>
              <a:gs pos="37000">
                <a:schemeClr val="lt2"/>
              </a:gs>
              <a:gs pos="92000">
                <a:schemeClr val="accent1"/>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40" name="Google Shape;740;p29"/>
          <p:cNvSpPr txBox="1"/>
          <p:nvPr>
            <p:ph idx="6" type="body"/>
          </p:nvPr>
        </p:nvSpPr>
        <p:spPr>
          <a:xfrm>
            <a:off x="1049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1" name="Google Shape;741;p29"/>
          <p:cNvSpPr txBox="1"/>
          <p:nvPr>
            <p:ph idx="7" type="body"/>
          </p:nvPr>
        </p:nvSpPr>
        <p:spPr>
          <a:xfrm>
            <a:off x="1932925"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80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800"/>
              </a:spcBef>
              <a:spcAft>
                <a:spcPts val="80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2" name="Google Shape;742;p29"/>
          <p:cNvSpPr txBox="1"/>
          <p:nvPr>
            <p:ph idx="8" type="body"/>
          </p:nvPr>
        </p:nvSpPr>
        <p:spPr>
          <a:xfrm>
            <a:off x="376100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3" name="Google Shape;743;p29"/>
          <p:cNvSpPr txBox="1"/>
          <p:nvPr>
            <p:ph idx="9" type="body"/>
          </p:nvPr>
        </p:nvSpPr>
        <p:spPr>
          <a:xfrm>
            <a:off x="5607150" y="2676050"/>
            <a:ext cx="1583400" cy="1674300"/>
          </a:xfrm>
          <a:prstGeom prst="rect">
            <a:avLst/>
          </a:prstGeom>
        </p:spPr>
        <p:txBody>
          <a:bodyPr anchorCtr="0" anchor="t" bIns="91425" lIns="91425" spcFirstLastPara="1" rIns="0" wrap="square" tIns="91425">
            <a:normAutofit/>
          </a:bodyPr>
          <a:lstStyle>
            <a:lvl1pPr indent="-292100" lvl="0" marL="457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1pPr>
            <a:lvl2pPr indent="-292100" lvl="1" marL="914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2pPr>
            <a:lvl3pPr indent="-292100" lvl="2" marL="1371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3pPr>
            <a:lvl4pPr indent="-292100" lvl="3" marL="1828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4pPr>
            <a:lvl5pPr indent="-292100" lvl="4" marL="22860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5pPr>
            <a:lvl6pPr indent="-292100" lvl="5" marL="27432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6pPr>
            <a:lvl7pPr indent="-292100" lvl="6" marL="32004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7pPr>
            <a:lvl8pPr indent="-292100" lvl="7" marL="36576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8pPr>
            <a:lvl9pPr indent="-292100" lvl="8" marL="4114800">
              <a:spcBef>
                <a:spcPts val="0"/>
              </a:spcBef>
              <a:spcAft>
                <a:spcPts val="0"/>
              </a:spcAft>
              <a:buClr>
                <a:schemeClr val="dk2"/>
              </a:buClr>
              <a:buSzPts val="1000"/>
              <a:buFont typeface="Sora ExtraLight"/>
              <a:buChar char="■"/>
              <a:defRPr sz="1000">
                <a:solidFill>
                  <a:schemeClr val="dk2"/>
                </a:solidFill>
                <a:latin typeface="Sora ExtraLight"/>
                <a:ea typeface="Sora ExtraLight"/>
                <a:cs typeface="Sora ExtraLight"/>
                <a:sym typeface="Sora ExtraLight"/>
              </a:defRPr>
            </a:lvl9pPr>
          </a:lstStyle>
          <a:p/>
        </p:txBody>
      </p:sp>
      <p:sp>
        <p:nvSpPr>
          <p:cNvPr id="744" name="Google Shape;744;p29"/>
          <p:cNvSpPr txBox="1"/>
          <p:nvPr>
            <p:ph idx="13" type="title"/>
          </p:nvPr>
        </p:nvSpPr>
        <p:spPr>
          <a:xfrm>
            <a:off x="23997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5" name="Google Shape;745;p29"/>
          <p:cNvSpPr txBox="1"/>
          <p:nvPr>
            <p:ph idx="14" type="title"/>
          </p:nvPr>
        </p:nvSpPr>
        <p:spPr>
          <a:xfrm>
            <a:off x="20095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6" name="Google Shape;746;p29"/>
          <p:cNvSpPr txBox="1"/>
          <p:nvPr>
            <p:ph idx="15" type="title"/>
          </p:nvPr>
        </p:nvSpPr>
        <p:spPr>
          <a:xfrm>
            <a:off x="3895425"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7" name="Google Shape;747;p29"/>
          <p:cNvSpPr txBox="1"/>
          <p:nvPr>
            <p:ph idx="16" type="title"/>
          </p:nvPr>
        </p:nvSpPr>
        <p:spPr>
          <a:xfrm>
            <a:off x="5704700" y="1597225"/>
            <a:ext cx="640200" cy="482400"/>
          </a:xfrm>
          <a:prstGeom prst="rect">
            <a:avLst/>
          </a:prstGeom>
        </p:spPr>
        <p:txBody>
          <a:bodyPr anchorCtr="0" anchor="t" bIns="91425" lIns="91425" spcFirstLastPara="1" rIns="137150" wrap="square" tIns="91425">
            <a:noAutofit/>
          </a:bodyPr>
          <a:lstStyle>
            <a:lvl1pPr lvl="0" algn="ctr">
              <a:spcBef>
                <a:spcPts val="0"/>
              </a:spcBef>
              <a:spcAft>
                <a:spcPts val="0"/>
              </a:spcAft>
              <a:buClr>
                <a:schemeClr val="dk2"/>
              </a:buClr>
              <a:buSzPts val="1800"/>
              <a:buFont typeface="IBM Plex Sans"/>
              <a:buNone/>
              <a:defRPr sz="1800">
                <a:solidFill>
                  <a:schemeClr val="dk2"/>
                </a:solidFill>
              </a:defRPr>
            </a:lvl1pPr>
            <a:lvl2pPr lvl="1" algn="ctr">
              <a:spcBef>
                <a:spcPts val="0"/>
              </a:spcBef>
              <a:spcAft>
                <a:spcPts val="0"/>
              </a:spcAft>
              <a:buClr>
                <a:schemeClr val="dk2"/>
              </a:buClr>
              <a:buSzPts val="1800"/>
              <a:buFont typeface="IBM Plex Sans"/>
              <a:buNone/>
              <a:defRPr sz="1800">
                <a:solidFill>
                  <a:schemeClr val="dk2"/>
                </a:solidFill>
              </a:defRPr>
            </a:lvl2pPr>
            <a:lvl3pPr lvl="2" algn="ctr">
              <a:spcBef>
                <a:spcPts val="0"/>
              </a:spcBef>
              <a:spcAft>
                <a:spcPts val="0"/>
              </a:spcAft>
              <a:buClr>
                <a:schemeClr val="dk2"/>
              </a:buClr>
              <a:buSzPts val="1800"/>
              <a:buFont typeface="IBM Plex Sans"/>
              <a:buNone/>
              <a:defRPr sz="1800">
                <a:solidFill>
                  <a:schemeClr val="dk2"/>
                </a:solidFill>
              </a:defRPr>
            </a:lvl3pPr>
            <a:lvl4pPr lvl="3" algn="ctr">
              <a:spcBef>
                <a:spcPts val="0"/>
              </a:spcBef>
              <a:spcAft>
                <a:spcPts val="0"/>
              </a:spcAft>
              <a:buClr>
                <a:schemeClr val="dk2"/>
              </a:buClr>
              <a:buSzPts val="1800"/>
              <a:buFont typeface="IBM Plex Sans"/>
              <a:buNone/>
              <a:defRPr sz="1800">
                <a:solidFill>
                  <a:schemeClr val="dk2"/>
                </a:solidFill>
              </a:defRPr>
            </a:lvl4pPr>
            <a:lvl5pPr lvl="4" algn="ctr">
              <a:spcBef>
                <a:spcPts val="0"/>
              </a:spcBef>
              <a:spcAft>
                <a:spcPts val="0"/>
              </a:spcAft>
              <a:buClr>
                <a:schemeClr val="dk2"/>
              </a:buClr>
              <a:buSzPts val="1800"/>
              <a:buFont typeface="IBM Plex Sans"/>
              <a:buNone/>
              <a:defRPr sz="1800">
                <a:solidFill>
                  <a:schemeClr val="dk2"/>
                </a:solidFill>
              </a:defRPr>
            </a:lvl5pPr>
            <a:lvl6pPr lvl="5" algn="ctr">
              <a:spcBef>
                <a:spcPts val="0"/>
              </a:spcBef>
              <a:spcAft>
                <a:spcPts val="0"/>
              </a:spcAft>
              <a:buClr>
                <a:schemeClr val="dk2"/>
              </a:buClr>
              <a:buSzPts val="1800"/>
              <a:buFont typeface="IBM Plex Sans"/>
              <a:buNone/>
              <a:defRPr sz="1800">
                <a:solidFill>
                  <a:schemeClr val="dk2"/>
                </a:solidFill>
              </a:defRPr>
            </a:lvl6pPr>
            <a:lvl7pPr lvl="6" algn="ctr">
              <a:spcBef>
                <a:spcPts val="0"/>
              </a:spcBef>
              <a:spcAft>
                <a:spcPts val="0"/>
              </a:spcAft>
              <a:buClr>
                <a:schemeClr val="dk2"/>
              </a:buClr>
              <a:buSzPts val="1800"/>
              <a:buFont typeface="IBM Plex Sans"/>
              <a:buNone/>
              <a:defRPr sz="1800">
                <a:solidFill>
                  <a:schemeClr val="dk2"/>
                </a:solidFill>
              </a:defRPr>
            </a:lvl7pPr>
            <a:lvl8pPr lvl="7" algn="ctr">
              <a:spcBef>
                <a:spcPts val="0"/>
              </a:spcBef>
              <a:spcAft>
                <a:spcPts val="0"/>
              </a:spcAft>
              <a:buClr>
                <a:schemeClr val="dk2"/>
              </a:buClr>
              <a:buSzPts val="1800"/>
              <a:buFont typeface="IBM Plex Sans"/>
              <a:buNone/>
              <a:defRPr sz="1800">
                <a:solidFill>
                  <a:schemeClr val="dk2"/>
                </a:solidFill>
              </a:defRPr>
            </a:lvl8pPr>
            <a:lvl9pPr lvl="8" algn="ctr">
              <a:spcBef>
                <a:spcPts val="0"/>
              </a:spcBef>
              <a:spcAft>
                <a:spcPts val="0"/>
              </a:spcAft>
              <a:buClr>
                <a:schemeClr val="dk2"/>
              </a:buClr>
              <a:buSzPts val="1800"/>
              <a:buFont typeface="IBM Plex Sans"/>
              <a:buNone/>
              <a:defRPr sz="1800">
                <a:solidFill>
                  <a:schemeClr val="dk2"/>
                </a:solidFill>
              </a:defRPr>
            </a:lvl9pPr>
          </a:lstStyle>
          <a:p/>
        </p:txBody>
      </p:sp>
      <p:sp>
        <p:nvSpPr>
          <p:cNvPr id="748" name="Google Shape;748;p29"/>
          <p:cNvSpPr txBox="1"/>
          <p:nvPr>
            <p:ph idx="17" type="title"/>
          </p:nvPr>
        </p:nvSpPr>
        <p:spPr>
          <a:xfrm>
            <a:off x="38100" y="319650"/>
            <a:ext cx="1827900" cy="520200"/>
          </a:xfrm>
          <a:prstGeom prst="rect">
            <a:avLst/>
          </a:prstGeom>
        </p:spPr>
        <p:txBody>
          <a:bodyPr anchorCtr="0" anchor="t" bIns="91425" lIns="182875" spcFirstLastPara="1" rIns="91425" wrap="square" tIns="91425">
            <a:noAutofit/>
          </a:bodyPr>
          <a:lstStyle>
            <a:lvl1pPr lvl="0">
              <a:spcBef>
                <a:spcPts val="0"/>
              </a:spcBef>
              <a:spcAft>
                <a:spcPts val="0"/>
              </a:spcAft>
              <a:buNone/>
              <a:defRPr sz="1600">
                <a:solidFill>
                  <a:schemeClr val="accent6"/>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1800">
                <a:solidFill>
                  <a:schemeClr val="accent6"/>
                </a:solidFill>
              </a:defRPr>
            </a:lvl2pPr>
            <a:lvl3pPr lvl="2">
              <a:lnSpc>
                <a:spcPct val="115000"/>
              </a:lnSpc>
              <a:spcBef>
                <a:spcPts val="0"/>
              </a:spcBef>
              <a:spcAft>
                <a:spcPts val="0"/>
              </a:spcAft>
              <a:buNone/>
              <a:defRPr sz="1800">
                <a:solidFill>
                  <a:schemeClr val="accent6"/>
                </a:solidFill>
              </a:defRPr>
            </a:lvl3pPr>
            <a:lvl4pPr lvl="3">
              <a:lnSpc>
                <a:spcPct val="115000"/>
              </a:lnSpc>
              <a:spcBef>
                <a:spcPts val="0"/>
              </a:spcBef>
              <a:spcAft>
                <a:spcPts val="0"/>
              </a:spcAft>
              <a:buNone/>
              <a:defRPr sz="1800">
                <a:solidFill>
                  <a:schemeClr val="accent6"/>
                </a:solidFill>
              </a:defRPr>
            </a:lvl4pPr>
            <a:lvl5pPr lvl="4">
              <a:lnSpc>
                <a:spcPct val="115000"/>
              </a:lnSpc>
              <a:spcBef>
                <a:spcPts val="0"/>
              </a:spcBef>
              <a:spcAft>
                <a:spcPts val="0"/>
              </a:spcAft>
              <a:buNone/>
              <a:defRPr sz="1800">
                <a:solidFill>
                  <a:schemeClr val="accent6"/>
                </a:solidFill>
              </a:defRPr>
            </a:lvl5pPr>
            <a:lvl6pPr lvl="5">
              <a:lnSpc>
                <a:spcPct val="115000"/>
              </a:lnSpc>
              <a:spcBef>
                <a:spcPts val="0"/>
              </a:spcBef>
              <a:spcAft>
                <a:spcPts val="0"/>
              </a:spcAft>
              <a:buNone/>
              <a:defRPr sz="1800">
                <a:solidFill>
                  <a:schemeClr val="accent6"/>
                </a:solidFill>
              </a:defRPr>
            </a:lvl6pPr>
            <a:lvl7pPr lvl="6">
              <a:lnSpc>
                <a:spcPct val="115000"/>
              </a:lnSpc>
              <a:spcBef>
                <a:spcPts val="0"/>
              </a:spcBef>
              <a:spcAft>
                <a:spcPts val="0"/>
              </a:spcAft>
              <a:buNone/>
              <a:defRPr sz="1800">
                <a:solidFill>
                  <a:schemeClr val="accent6"/>
                </a:solidFill>
              </a:defRPr>
            </a:lvl7pPr>
            <a:lvl8pPr lvl="7">
              <a:lnSpc>
                <a:spcPct val="115000"/>
              </a:lnSpc>
              <a:spcBef>
                <a:spcPts val="0"/>
              </a:spcBef>
              <a:spcAft>
                <a:spcPts val="0"/>
              </a:spcAft>
              <a:buNone/>
              <a:defRPr sz="1800">
                <a:solidFill>
                  <a:schemeClr val="accent6"/>
                </a:solidFill>
              </a:defRPr>
            </a:lvl8pPr>
            <a:lvl9pPr lvl="8">
              <a:lnSpc>
                <a:spcPct val="115000"/>
              </a:lnSpc>
              <a:spcBef>
                <a:spcPts val="0"/>
              </a:spcBef>
              <a:spcAft>
                <a:spcPts val="0"/>
              </a:spcAft>
              <a:buNone/>
              <a:defRPr sz="1800">
                <a:solidFill>
                  <a:schemeClr val="accent6"/>
                </a:solidFill>
              </a:defRPr>
            </a:lvl9pPr>
          </a:lstStyle>
          <a:p/>
        </p:txBody>
      </p:sp>
      <p:sp>
        <p:nvSpPr>
          <p:cNvPr id="749" name="Google Shape;749;p29"/>
          <p:cNvSpPr txBox="1"/>
          <p:nvPr>
            <p:ph idx="18" type="title"/>
          </p:nvPr>
        </p:nvSpPr>
        <p:spPr>
          <a:xfrm>
            <a:off x="228600" y="4774929"/>
            <a:ext cx="1939200" cy="189300"/>
          </a:xfrm>
          <a:prstGeom prst="rect">
            <a:avLst/>
          </a:prstGeom>
        </p:spPr>
        <p:txBody>
          <a:bodyPr anchorCtr="0" anchor="t"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extLst>
    <p:ext uri="{DCECCB84-F9BA-43D5-87BE-67443E8EF086}">
      <p15:sldGuideLst>
        <p15:guide id="1" pos="4611">
          <p15:clr>
            <a:srgbClr val="E46962"/>
          </p15:clr>
        </p15:guide>
        <p15:guide id="2" pos="3431">
          <p15:clr>
            <a:srgbClr val="E46962"/>
          </p15:clr>
        </p15:guide>
        <p15:guide id="3" pos="2262">
          <p15:clr>
            <a:srgbClr val="E46962"/>
          </p15:clr>
        </p15:guide>
        <p15:guide id="4" pos="1173">
          <p15:clr>
            <a:srgbClr val="E46962"/>
          </p15:clr>
        </p15:guide>
        <p15:guide id="5" pos="1408">
          <p15:clr>
            <a:srgbClr val="E46962"/>
          </p15:clr>
        </p15:guide>
        <p15:guide id="6" pos="1175">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mages with caption">
  <p:cSld name="BLANK_1_1_1_1_1_1_1_1_1_1_1_1_1_1_1_1_1_1_2">
    <p:bg>
      <p:bgPr>
        <a:solidFill>
          <a:schemeClr val="lt1"/>
        </a:solidFill>
      </p:bgPr>
    </p:bg>
    <p:spTree>
      <p:nvGrpSpPr>
        <p:cNvPr id="750" name="Shape 750"/>
        <p:cNvGrpSpPr/>
        <p:nvPr/>
      </p:nvGrpSpPr>
      <p:grpSpPr>
        <a:xfrm>
          <a:off x="0" y="0"/>
          <a:ext cx="0" cy="0"/>
          <a:chOff x="0" y="0"/>
          <a:chExt cx="0" cy="0"/>
        </a:xfrm>
      </p:grpSpPr>
      <p:sp>
        <p:nvSpPr>
          <p:cNvPr id="751" name="Google Shape;751;p30"/>
          <p:cNvSpPr txBox="1"/>
          <p:nvPr>
            <p:ph type="title"/>
          </p:nvPr>
        </p:nvSpPr>
        <p:spPr>
          <a:xfrm>
            <a:off x="38100" y="397750"/>
            <a:ext cx="1948200" cy="189300"/>
          </a:xfrm>
          <a:prstGeom prst="rect">
            <a:avLst/>
          </a:prstGeom>
        </p:spPr>
        <p:txBody>
          <a:bodyPr anchorCtr="0" anchor="t" bIns="91425" lIns="182875" spcFirstLastPara="1" rIns="91425" wrap="square" tIns="91425">
            <a:noAutofit/>
          </a:bodyPr>
          <a:lstStyle>
            <a:lvl1pPr lvl="0">
              <a:lnSpc>
                <a:spcPct val="70000"/>
              </a:lnSpc>
              <a:spcBef>
                <a:spcPts val="0"/>
              </a:spcBef>
              <a:spcAft>
                <a:spcPts val="0"/>
              </a:spcAft>
              <a:buNone/>
              <a:defRPr sz="1200">
                <a:solidFill>
                  <a:schemeClr val="dk2"/>
                </a:solidFill>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752" name="Google Shape;752;p30"/>
          <p:cNvGrpSpPr/>
          <p:nvPr/>
        </p:nvGrpSpPr>
        <p:grpSpPr>
          <a:xfrm rot="10800000">
            <a:off x="5657179" y="-1"/>
            <a:ext cx="3486840" cy="2906092"/>
            <a:chOff x="312900" y="2793625"/>
            <a:chExt cx="2221200" cy="1851250"/>
          </a:xfrm>
        </p:grpSpPr>
        <p:grpSp>
          <p:nvGrpSpPr>
            <p:cNvPr id="753" name="Google Shape;753;p30"/>
            <p:cNvGrpSpPr/>
            <p:nvPr/>
          </p:nvGrpSpPr>
          <p:grpSpPr>
            <a:xfrm>
              <a:off x="312900" y="2793625"/>
              <a:ext cx="1851000" cy="1851250"/>
              <a:chOff x="461225" y="3249175"/>
              <a:chExt cx="1851000" cy="1851250"/>
            </a:xfrm>
          </p:grpSpPr>
          <p:grpSp>
            <p:nvGrpSpPr>
              <p:cNvPr id="754" name="Google Shape;754;p30"/>
              <p:cNvGrpSpPr/>
              <p:nvPr/>
            </p:nvGrpSpPr>
            <p:grpSpPr>
              <a:xfrm>
                <a:off x="461225" y="3249175"/>
                <a:ext cx="1851000" cy="370200"/>
                <a:chOff x="461225" y="3249175"/>
                <a:chExt cx="1851000" cy="370200"/>
              </a:xfrm>
            </p:grpSpPr>
            <p:sp>
              <p:nvSpPr>
                <p:cNvPr id="755" name="Google Shape;755;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6" name="Google Shape;756;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7" name="Google Shape;757;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58" name="Google Shape;758;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59" name="Google Shape;759;p30"/>
              <p:cNvGrpSpPr/>
              <p:nvPr/>
            </p:nvGrpSpPr>
            <p:grpSpPr>
              <a:xfrm>
                <a:off x="461225" y="3619500"/>
                <a:ext cx="1851000" cy="370200"/>
                <a:chOff x="461225" y="3249175"/>
                <a:chExt cx="1851000" cy="370200"/>
              </a:xfrm>
            </p:grpSpPr>
            <p:sp>
              <p:nvSpPr>
                <p:cNvPr id="760" name="Google Shape;760;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1" name="Google Shape;76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2" name="Google Shape;76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3" name="Google Shape;76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4" name="Google Shape;76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65" name="Google Shape;765;p30"/>
              <p:cNvGrpSpPr/>
              <p:nvPr/>
            </p:nvGrpSpPr>
            <p:grpSpPr>
              <a:xfrm>
                <a:off x="461225" y="3989700"/>
                <a:ext cx="1480800" cy="1110725"/>
                <a:chOff x="461225" y="3249175"/>
                <a:chExt cx="1480800" cy="1110725"/>
              </a:xfrm>
            </p:grpSpPr>
            <p:sp>
              <p:nvSpPr>
                <p:cNvPr id="766" name="Google Shape;766;p30"/>
                <p:cNvSpPr/>
                <p:nvPr/>
              </p:nvSpPr>
              <p:spPr>
                <a:xfrm>
                  <a:off x="4612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7" name="Google Shape;767;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8" name="Google Shape;768;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69" name="Google Shape;769;p30"/>
                <p:cNvSpPr/>
                <p:nvPr/>
              </p:nvSpPr>
              <p:spPr>
                <a:xfrm>
                  <a:off x="1201625" y="3989700"/>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770" name="Google Shape;770;p30"/>
              <p:cNvGrpSpPr/>
              <p:nvPr/>
            </p:nvGrpSpPr>
            <p:grpSpPr>
              <a:xfrm>
                <a:off x="831425" y="4360025"/>
                <a:ext cx="1480800" cy="370200"/>
                <a:chOff x="831425" y="3249175"/>
                <a:chExt cx="1480800" cy="370200"/>
              </a:xfrm>
            </p:grpSpPr>
            <p:sp>
              <p:nvSpPr>
                <p:cNvPr id="771" name="Google Shape;771;p30"/>
                <p:cNvSpPr/>
                <p:nvPr/>
              </p:nvSpPr>
              <p:spPr>
                <a:xfrm>
                  <a:off x="8314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2" name="Google Shape;772;p30"/>
                <p:cNvSpPr/>
                <p:nvPr/>
              </p:nvSpPr>
              <p:spPr>
                <a:xfrm>
                  <a:off x="12016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3" name="Google Shape;773;p30"/>
                <p:cNvSpPr/>
                <p:nvPr/>
              </p:nvSpPr>
              <p:spPr>
                <a:xfrm>
                  <a:off x="15718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74" name="Google Shape;774;p30"/>
                <p:cNvSpPr/>
                <p:nvPr/>
              </p:nvSpPr>
              <p:spPr>
                <a:xfrm>
                  <a:off x="1942025" y="324917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775" name="Google Shape;775;p30"/>
            <p:cNvSpPr/>
            <p:nvPr/>
          </p:nvSpPr>
          <p:spPr>
            <a:xfrm>
              <a:off x="2163900" y="2793625"/>
              <a:ext cx="370200" cy="3702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776" name="Google Shape;776;p30"/>
          <p:cNvSpPr/>
          <p:nvPr>
            <p:ph idx="2" type="pic"/>
          </p:nvPr>
        </p:nvSpPr>
        <p:spPr>
          <a:xfrm>
            <a:off x="1200750" y="984738"/>
            <a:ext cx="1649400" cy="1649400"/>
          </a:xfrm>
          <a:prstGeom prst="ellipse">
            <a:avLst/>
          </a:prstGeom>
          <a:noFill/>
          <a:ln>
            <a:noFill/>
          </a:ln>
        </p:spPr>
      </p:sp>
      <p:sp>
        <p:nvSpPr>
          <p:cNvPr id="777" name="Google Shape;777;p30"/>
          <p:cNvSpPr/>
          <p:nvPr>
            <p:ph idx="3" type="pic"/>
          </p:nvPr>
        </p:nvSpPr>
        <p:spPr>
          <a:xfrm>
            <a:off x="3747300" y="921988"/>
            <a:ext cx="1649400" cy="1649400"/>
          </a:xfrm>
          <a:prstGeom prst="ellipse">
            <a:avLst/>
          </a:prstGeom>
          <a:noFill/>
          <a:ln>
            <a:noFill/>
          </a:ln>
        </p:spPr>
      </p:sp>
      <p:sp>
        <p:nvSpPr>
          <p:cNvPr id="778" name="Google Shape;778;p30"/>
          <p:cNvSpPr/>
          <p:nvPr>
            <p:ph idx="4" type="pic"/>
          </p:nvPr>
        </p:nvSpPr>
        <p:spPr>
          <a:xfrm>
            <a:off x="6080650" y="941438"/>
            <a:ext cx="1649400" cy="1649400"/>
          </a:xfrm>
          <a:prstGeom prst="ellipse">
            <a:avLst/>
          </a:prstGeom>
          <a:noFill/>
          <a:ln>
            <a:noFill/>
          </a:ln>
        </p:spPr>
      </p:sp>
      <p:sp>
        <p:nvSpPr>
          <p:cNvPr id="779" name="Google Shape;779;p30"/>
          <p:cNvSpPr txBox="1"/>
          <p:nvPr>
            <p:ph idx="1" type="subTitle"/>
          </p:nvPr>
        </p:nvSpPr>
        <p:spPr>
          <a:xfrm>
            <a:off x="9477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0" name="Google Shape;780;p30"/>
          <p:cNvSpPr txBox="1"/>
          <p:nvPr>
            <p:ph idx="5" type="title"/>
          </p:nvPr>
        </p:nvSpPr>
        <p:spPr>
          <a:xfrm>
            <a:off x="11118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1" name="Google Shape;781;p30"/>
          <p:cNvSpPr txBox="1"/>
          <p:nvPr>
            <p:ph idx="6" type="subTitle"/>
          </p:nvPr>
        </p:nvSpPr>
        <p:spPr>
          <a:xfrm>
            <a:off x="352860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2" name="Google Shape;782;p30"/>
          <p:cNvSpPr txBox="1"/>
          <p:nvPr>
            <p:ph idx="7" type="title"/>
          </p:nvPr>
        </p:nvSpPr>
        <p:spPr>
          <a:xfrm>
            <a:off x="369270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3" name="Google Shape;783;p30"/>
          <p:cNvSpPr txBox="1"/>
          <p:nvPr>
            <p:ph idx="8" type="subTitle"/>
          </p:nvPr>
        </p:nvSpPr>
        <p:spPr>
          <a:xfrm>
            <a:off x="5861950" y="3353900"/>
            <a:ext cx="2086800" cy="1347600"/>
          </a:xfrm>
          <a:prstGeom prst="rect">
            <a:avLst/>
          </a:prstGeom>
        </p:spPr>
        <p:txBody>
          <a:bodyPr anchorCtr="0" anchor="t" bIns="91425" lIns="91425" spcFirstLastPara="1" rIns="91425" wrap="square" tIns="91425">
            <a:noAutofit/>
          </a:bodyPr>
          <a:lstStyle>
            <a:lvl1pPr lvl="0" algn="ctr">
              <a:lnSpc>
                <a:spcPct val="115000"/>
              </a:lnSpc>
              <a:spcBef>
                <a:spcPts val="0"/>
              </a:spcBef>
              <a:spcAft>
                <a:spcPts val="0"/>
              </a:spcAft>
              <a:buNone/>
              <a:defRPr sz="1000">
                <a:solidFill>
                  <a:schemeClr val="dk2"/>
                </a:solidFill>
                <a:latin typeface="Sora ExtraLight"/>
                <a:ea typeface="Sora ExtraLight"/>
                <a:cs typeface="Sora ExtraLight"/>
                <a:sym typeface="Sora ExtraLight"/>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784" name="Google Shape;784;p30"/>
          <p:cNvSpPr txBox="1"/>
          <p:nvPr>
            <p:ph idx="9" type="title"/>
          </p:nvPr>
        </p:nvSpPr>
        <p:spPr>
          <a:xfrm>
            <a:off x="6026050" y="3061625"/>
            <a:ext cx="1758600" cy="2733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None/>
              <a:defRPr sz="1200">
                <a:solidFill>
                  <a:schemeClr val="dk2"/>
                </a:solidFill>
                <a:latin typeface="IBM Plex Sans Medium"/>
                <a:ea typeface="IBM Plex Sans Medium"/>
                <a:cs typeface="IBM Plex Sans Medium"/>
                <a:sym typeface="IBM Plex Sans Medium"/>
              </a:defRPr>
            </a:lvl1pPr>
            <a:lvl2pPr lvl="1">
              <a:spcBef>
                <a:spcPts val="0"/>
              </a:spcBef>
              <a:spcAft>
                <a:spcPts val="0"/>
              </a:spcAft>
              <a:buClr>
                <a:schemeClr val="dk2"/>
              </a:buClr>
              <a:buSzPts val="3000"/>
              <a:buNone/>
              <a:defRPr>
                <a:solidFill>
                  <a:schemeClr val="dk2"/>
                </a:solidFill>
              </a:defRPr>
            </a:lvl2pPr>
            <a:lvl3pPr lvl="2">
              <a:spcBef>
                <a:spcPts val="0"/>
              </a:spcBef>
              <a:spcAft>
                <a:spcPts val="0"/>
              </a:spcAft>
              <a:buClr>
                <a:schemeClr val="dk2"/>
              </a:buClr>
              <a:buSzPts val="3000"/>
              <a:buNone/>
              <a:defRPr>
                <a:solidFill>
                  <a:schemeClr val="dk2"/>
                </a:solidFill>
              </a:defRPr>
            </a:lvl3pPr>
            <a:lvl4pPr lvl="3">
              <a:spcBef>
                <a:spcPts val="0"/>
              </a:spcBef>
              <a:spcAft>
                <a:spcPts val="0"/>
              </a:spcAft>
              <a:buClr>
                <a:schemeClr val="dk2"/>
              </a:buClr>
              <a:buSzPts val="3000"/>
              <a:buNone/>
              <a:defRPr>
                <a:solidFill>
                  <a:schemeClr val="dk2"/>
                </a:solidFill>
              </a:defRPr>
            </a:lvl4pPr>
            <a:lvl5pPr lvl="4">
              <a:spcBef>
                <a:spcPts val="0"/>
              </a:spcBef>
              <a:spcAft>
                <a:spcPts val="0"/>
              </a:spcAft>
              <a:buClr>
                <a:schemeClr val="dk2"/>
              </a:buClr>
              <a:buSzPts val="3000"/>
              <a:buNone/>
              <a:defRPr>
                <a:solidFill>
                  <a:schemeClr val="dk2"/>
                </a:solidFill>
              </a:defRPr>
            </a:lvl5pPr>
            <a:lvl6pPr lvl="5">
              <a:spcBef>
                <a:spcPts val="0"/>
              </a:spcBef>
              <a:spcAft>
                <a:spcPts val="0"/>
              </a:spcAft>
              <a:buClr>
                <a:schemeClr val="dk2"/>
              </a:buClr>
              <a:buSzPts val="3000"/>
              <a:buNone/>
              <a:defRPr>
                <a:solidFill>
                  <a:schemeClr val="dk2"/>
                </a:solidFill>
              </a:defRPr>
            </a:lvl6pPr>
            <a:lvl7pPr lvl="6">
              <a:spcBef>
                <a:spcPts val="0"/>
              </a:spcBef>
              <a:spcAft>
                <a:spcPts val="0"/>
              </a:spcAft>
              <a:buClr>
                <a:schemeClr val="dk2"/>
              </a:buClr>
              <a:buSzPts val="3000"/>
              <a:buNone/>
              <a:defRPr>
                <a:solidFill>
                  <a:schemeClr val="dk2"/>
                </a:solidFill>
              </a:defRPr>
            </a:lvl7pPr>
            <a:lvl8pPr lvl="7">
              <a:spcBef>
                <a:spcPts val="0"/>
              </a:spcBef>
              <a:spcAft>
                <a:spcPts val="0"/>
              </a:spcAft>
              <a:buClr>
                <a:schemeClr val="dk2"/>
              </a:buClr>
              <a:buSzPts val="3000"/>
              <a:buNone/>
              <a:defRPr>
                <a:solidFill>
                  <a:schemeClr val="dk2"/>
                </a:solidFill>
              </a:defRPr>
            </a:lvl8pPr>
            <a:lvl9pPr lvl="8">
              <a:spcBef>
                <a:spcPts val="0"/>
              </a:spcBef>
              <a:spcAft>
                <a:spcPts val="0"/>
              </a:spcAft>
              <a:buClr>
                <a:schemeClr val="dk2"/>
              </a:buClr>
              <a:buSzPts val="3000"/>
              <a:buNone/>
              <a:defRPr>
                <a:solidFill>
                  <a:schemeClr val="dk2"/>
                </a:solidFill>
              </a:defRPr>
            </a:lvl9pPr>
          </a:lstStyle>
          <a:p/>
        </p:txBody>
      </p:sp>
      <p:sp>
        <p:nvSpPr>
          <p:cNvPr id="785" name="Google Shape;785;p30"/>
          <p:cNvSpPr txBox="1"/>
          <p:nvPr>
            <p:ph idx="13"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786" name="Google Shape;786;p30"/>
          <p:cNvSpPr txBox="1"/>
          <p:nvPr>
            <p:ph idx="1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Alt 2">
  <p:cSld name="BLANK_1_1_2">
    <p:spTree>
      <p:nvGrpSpPr>
        <p:cNvPr id="74" name="Shape 74"/>
        <p:cNvGrpSpPr/>
        <p:nvPr/>
      </p:nvGrpSpPr>
      <p:grpSpPr>
        <a:xfrm>
          <a:off x="0" y="0"/>
          <a:ext cx="0" cy="0"/>
          <a:chOff x="0" y="0"/>
          <a:chExt cx="0" cy="0"/>
        </a:xfrm>
      </p:grpSpPr>
      <p:grpSp>
        <p:nvGrpSpPr>
          <p:cNvPr id="75" name="Google Shape;75;p4"/>
          <p:cNvGrpSpPr/>
          <p:nvPr/>
        </p:nvGrpSpPr>
        <p:grpSpPr>
          <a:xfrm flipH="1">
            <a:off x="6169505" y="228779"/>
            <a:ext cx="2979740" cy="1986829"/>
            <a:chOff x="312900" y="2793625"/>
            <a:chExt cx="2221200" cy="1481050"/>
          </a:xfrm>
        </p:grpSpPr>
        <p:grpSp>
          <p:nvGrpSpPr>
            <p:cNvPr id="76" name="Google Shape;76;p4"/>
            <p:cNvGrpSpPr/>
            <p:nvPr/>
          </p:nvGrpSpPr>
          <p:grpSpPr>
            <a:xfrm>
              <a:off x="312900" y="2793625"/>
              <a:ext cx="1851000" cy="1481050"/>
              <a:chOff x="461225" y="3249175"/>
              <a:chExt cx="1851000" cy="1481050"/>
            </a:xfrm>
          </p:grpSpPr>
          <p:grpSp>
            <p:nvGrpSpPr>
              <p:cNvPr id="77" name="Google Shape;77;p4"/>
              <p:cNvGrpSpPr/>
              <p:nvPr/>
            </p:nvGrpSpPr>
            <p:grpSpPr>
              <a:xfrm>
                <a:off x="461225" y="3249175"/>
                <a:ext cx="1851000" cy="370200"/>
                <a:chOff x="461225" y="3249175"/>
                <a:chExt cx="1851000" cy="370200"/>
              </a:xfrm>
            </p:grpSpPr>
            <p:sp>
              <p:nvSpPr>
                <p:cNvPr id="78" name="Google Shape;78;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79" name="Google Shape;79;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0" name="Google Shape;80;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1" name="Google Shape;81;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2" name="Google Shape;82;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3" name="Google Shape;83;p4"/>
              <p:cNvGrpSpPr/>
              <p:nvPr/>
            </p:nvGrpSpPr>
            <p:grpSpPr>
              <a:xfrm>
                <a:off x="461225" y="3619500"/>
                <a:ext cx="1851000" cy="370200"/>
                <a:chOff x="461225" y="3249175"/>
                <a:chExt cx="1851000" cy="370200"/>
              </a:xfrm>
            </p:grpSpPr>
            <p:sp>
              <p:nvSpPr>
                <p:cNvPr id="84" name="Google Shape;84;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5" name="Google Shape;85;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6" name="Google Shape;86;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7" name="Google Shape;87;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88" name="Google Shape;88;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89" name="Google Shape;89;p4"/>
              <p:cNvGrpSpPr/>
              <p:nvPr/>
            </p:nvGrpSpPr>
            <p:grpSpPr>
              <a:xfrm>
                <a:off x="461225" y="3989700"/>
                <a:ext cx="1851000" cy="370200"/>
                <a:chOff x="461225" y="3249175"/>
                <a:chExt cx="1851000" cy="370200"/>
              </a:xfrm>
            </p:grpSpPr>
            <p:sp>
              <p:nvSpPr>
                <p:cNvPr id="90" name="Google Shape;90;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 name="Google Shape;91;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 name="Google Shape;92;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3" name="Google Shape;93;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 name="Google Shape;94;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95" name="Google Shape;95;p4"/>
              <p:cNvGrpSpPr/>
              <p:nvPr/>
            </p:nvGrpSpPr>
            <p:grpSpPr>
              <a:xfrm>
                <a:off x="461225" y="4360025"/>
                <a:ext cx="1851000" cy="370200"/>
                <a:chOff x="461225" y="3249175"/>
                <a:chExt cx="1851000" cy="370200"/>
              </a:xfrm>
            </p:grpSpPr>
            <p:sp>
              <p:nvSpPr>
                <p:cNvPr id="96" name="Google Shape;96;p4"/>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7" name="Google Shape;97;p4"/>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8" name="Google Shape;98;p4"/>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9" name="Google Shape;99;p4"/>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0" name="Google Shape;100;p4"/>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01" name="Google Shape;101;p4"/>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102" name="Google Shape;102;p4"/>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03" name="Google Shape;103;p4"/>
          <p:cNvSpPr/>
          <p:nvPr/>
        </p:nvSpPr>
        <p:spPr>
          <a:xfrm flipH="1">
            <a:off x="8423546" y="3087297"/>
            <a:ext cx="725708" cy="1448283"/>
          </a:xfrm>
          <a:custGeom>
            <a:rect b="b" l="l" r="r" t="t"/>
            <a:pathLst>
              <a:path extrusionOk="0" h="50476" w="25297">
                <a:moveTo>
                  <a:pt x="1" y="1"/>
                </a:moveTo>
                <a:lnTo>
                  <a:pt x="1" y="50475"/>
                </a:lnTo>
                <a:lnTo>
                  <a:pt x="2694" y="50358"/>
                </a:lnTo>
                <a:lnTo>
                  <a:pt x="5154" y="50007"/>
                </a:lnTo>
                <a:lnTo>
                  <a:pt x="7613" y="49304"/>
                </a:lnTo>
                <a:lnTo>
                  <a:pt x="9838" y="48484"/>
                </a:lnTo>
                <a:lnTo>
                  <a:pt x="12063" y="47430"/>
                </a:lnTo>
                <a:lnTo>
                  <a:pt x="14171" y="46142"/>
                </a:lnTo>
                <a:lnTo>
                  <a:pt x="16162" y="44737"/>
                </a:lnTo>
                <a:lnTo>
                  <a:pt x="17919" y="43097"/>
                </a:lnTo>
                <a:lnTo>
                  <a:pt x="19558" y="41341"/>
                </a:lnTo>
                <a:lnTo>
                  <a:pt x="20964" y="39350"/>
                </a:lnTo>
                <a:lnTo>
                  <a:pt x="22252" y="37242"/>
                </a:lnTo>
                <a:lnTo>
                  <a:pt x="23306" y="35017"/>
                </a:lnTo>
                <a:lnTo>
                  <a:pt x="24126" y="32792"/>
                </a:lnTo>
                <a:lnTo>
                  <a:pt x="24828" y="30332"/>
                </a:lnTo>
                <a:lnTo>
                  <a:pt x="25180" y="27873"/>
                </a:lnTo>
                <a:lnTo>
                  <a:pt x="25297" y="25296"/>
                </a:lnTo>
                <a:lnTo>
                  <a:pt x="25180" y="22720"/>
                </a:lnTo>
                <a:lnTo>
                  <a:pt x="24828" y="20144"/>
                </a:lnTo>
                <a:lnTo>
                  <a:pt x="24126" y="17801"/>
                </a:lnTo>
                <a:lnTo>
                  <a:pt x="23306" y="15459"/>
                </a:lnTo>
                <a:lnTo>
                  <a:pt x="22252" y="13234"/>
                </a:lnTo>
                <a:lnTo>
                  <a:pt x="20964" y="11126"/>
                </a:lnTo>
                <a:lnTo>
                  <a:pt x="19558" y="9252"/>
                </a:lnTo>
                <a:lnTo>
                  <a:pt x="17919" y="7379"/>
                </a:lnTo>
                <a:lnTo>
                  <a:pt x="16162" y="5739"/>
                </a:lnTo>
                <a:lnTo>
                  <a:pt x="14171" y="4334"/>
                </a:lnTo>
                <a:lnTo>
                  <a:pt x="12063" y="3046"/>
                </a:lnTo>
                <a:lnTo>
                  <a:pt x="9838" y="1992"/>
                </a:lnTo>
                <a:lnTo>
                  <a:pt x="7613" y="1172"/>
                </a:lnTo>
                <a:lnTo>
                  <a:pt x="5154" y="586"/>
                </a:lnTo>
                <a:lnTo>
                  <a:pt x="2694" y="118"/>
                </a:lnTo>
                <a:lnTo>
                  <a:pt x="1" y="1"/>
                </a:lnTo>
                <a:close/>
              </a:path>
            </a:pathLst>
          </a:custGeom>
          <a:gradFill>
            <a:gsLst>
              <a:gs pos="0">
                <a:schemeClr val="accent3"/>
              </a:gs>
              <a:gs pos="56000">
                <a:schemeClr val="accent1"/>
              </a:gs>
              <a:gs pos="100000">
                <a:schemeClr val="accent1"/>
              </a:gs>
            </a:gsLst>
            <a:lin ang="13500032" scaled="0"/>
          </a:gradFill>
          <a:ln>
            <a:noFill/>
          </a:ln>
          <a:effectLst>
            <a:outerShdw blurRad="485775" rotWithShape="0" algn="bl" dir="7800000" dist="76200">
              <a:schemeClr val="accent1">
                <a:alpha val="27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4" name="Google Shape;104;p4"/>
          <p:cNvSpPr/>
          <p:nvPr/>
        </p:nvSpPr>
        <p:spPr>
          <a:xfrm rot="-5400000">
            <a:off x="4618961" y="3068375"/>
            <a:ext cx="1486200" cy="1486200"/>
          </a:xfrm>
          <a:prstGeom prst="ellipse">
            <a:avLst/>
          </a:prstGeom>
          <a:gradFill>
            <a:gsLst>
              <a:gs pos="0">
                <a:schemeClr val="accent3"/>
              </a:gs>
              <a:gs pos="56000">
                <a:schemeClr val="accent1"/>
              </a:gs>
              <a:gs pos="100000">
                <a:schemeClr val="accent1"/>
              </a:gs>
            </a:gsLst>
            <a:lin ang="13500032" scaled="0"/>
          </a:gradFill>
          <a:ln>
            <a:noFill/>
          </a:ln>
          <a:effectLst>
            <a:outerShdw blurRad="328613" rotWithShape="0" algn="bl" dir="2700000" dist="28575">
              <a:schemeClr val="accent1">
                <a:alpha val="28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5" name="Google Shape;105;p4"/>
          <p:cNvSpPr/>
          <p:nvPr/>
        </p:nvSpPr>
        <p:spPr>
          <a:xfrm>
            <a:off x="6521248" y="3068375"/>
            <a:ext cx="1486200" cy="1486200"/>
          </a:xfrm>
          <a:prstGeom prst="ellipse">
            <a:avLst/>
          </a:prstGeom>
          <a:gradFill>
            <a:gsLst>
              <a:gs pos="0">
                <a:schemeClr val="accent3"/>
              </a:gs>
              <a:gs pos="35000">
                <a:schemeClr val="accent3"/>
              </a:gs>
              <a:gs pos="100000">
                <a:schemeClr val="accent1"/>
              </a:gs>
            </a:gsLst>
            <a:lin ang="8099331" scaled="0"/>
          </a:gradFill>
          <a:ln>
            <a:noFill/>
          </a:ln>
          <a:effectLst>
            <a:outerShdw blurRad="342900" rotWithShape="0" algn="bl" dir="5400000" dist="38100">
              <a:schemeClr val="accent3">
                <a:alpha val="3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06" name="Google Shape;106;p4"/>
          <p:cNvSpPr txBox="1"/>
          <p:nvPr>
            <p:ph idx="1" type="body"/>
          </p:nvPr>
        </p:nvSpPr>
        <p:spPr>
          <a:xfrm>
            <a:off x="115025" y="908975"/>
            <a:ext cx="5369100" cy="2478000"/>
          </a:xfrm>
          <a:prstGeom prst="rect">
            <a:avLst/>
          </a:prstGeom>
        </p:spPr>
        <p:txBody>
          <a:bodyPr anchorCtr="0" anchor="t" bIns="91425" lIns="91425" spcFirstLastPara="1" rIns="91425" wrap="square" tIns="0">
            <a:noAutofit/>
          </a:bodyPr>
          <a:lstStyle>
            <a:lvl1pPr indent="-457200" lvl="0" marL="457200">
              <a:spcBef>
                <a:spcPts val="0"/>
              </a:spcBef>
              <a:spcAft>
                <a:spcPts val="0"/>
              </a:spcAft>
              <a:buClr>
                <a:schemeClr val="lt1"/>
              </a:buClr>
              <a:buSzPts val="3600"/>
              <a:buFont typeface="IBM Plex Sans"/>
              <a:buChar char="●"/>
              <a:defRPr sz="3600">
                <a:latin typeface="IBM Plex Sans"/>
                <a:ea typeface="IBM Plex Sans"/>
                <a:cs typeface="IBM Plex Sans"/>
                <a:sym typeface="IBM Plex Sans"/>
              </a:defRPr>
            </a:lvl1pPr>
            <a:lvl2pPr indent="-457200" lvl="1" marL="914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2pPr>
            <a:lvl3pPr indent="-457200" lvl="2" marL="1371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3pPr>
            <a:lvl4pPr indent="-457200" lvl="3" marL="18288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4pPr>
            <a:lvl5pPr indent="-457200" lvl="4" marL="22860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5pPr>
            <a:lvl6pPr indent="-457200" lvl="5" marL="27432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6pPr>
            <a:lvl7pPr indent="-457200" lvl="6" marL="32004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7pPr>
            <a:lvl8pPr indent="-457200" lvl="7" marL="3657600">
              <a:spcBef>
                <a:spcPts val="800"/>
              </a:spcBef>
              <a:spcAft>
                <a:spcPts val="0"/>
              </a:spcAft>
              <a:buClr>
                <a:schemeClr val="lt1"/>
              </a:buClr>
              <a:buSzPts val="3600"/>
              <a:buFont typeface="IBM Plex Sans"/>
              <a:buChar char="○"/>
              <a:defRPr sz="3600">
                <a:latin typeface="IBM Plex Sans"/>
                <a:ea typeface="IBM Plex Sans"/>
                <a:cs typeface="IBM Plex Sans"/>
                <a:sym typeface="IBM Plex Sans"/>
              </a:defRPr>
            </a:lvl8pPr>
            <a:lvl9pPr indent="-457200" lvl="8" marL="4114800">
              <a:spcBef>
                <a:spcPts val="800"/>
              </a:spcBef>
              <a:spcAft>
                <a:spcPts val="800"/>
              </a:spcAft>
              <a:buClr>
                <a:schemeClr val="lt1"/>
              </a:buClr>
              <a:buSzPts val="3600"/>
              <a:buFont typeface="IBM Plex Sans"/>
              <a:buChar char="■"/>
              <a:defRPr sz="3600">
                <a:latin typeface="IBM Plex Sans"/>
                <a:ea typeface="IBM Plex Sans"/>
                <a:cs typeface="IBM Plex Sans"/>
                <a:sym typeface="IBM Plex Sans"/>
              </a:defRPr>
            </a:lvl9pPr>
          </a:lstStyle>
          <a:p/>
        </p:txBody>
      </p:sp>
      <p:sp>
        <p:nvSpPr>
          <p:cNvPr id="107" name="Google Shape;107;p4"/>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1600">
                <a:solidFill>
                  <a:schemeClr val="accent3"/>
                </a:solidFill>
                <a:latin typeface="IBM Plex Sans Medium"/>
                <a:ea typeface="IBM Plex Sans Medium"/>
                <a:cs typeface="IBM Plex Sans Medium"/>
                <a:sym typeface="IBM Plex Sans Medium"/>
              </a:defRPr>
            </a:lvl1pPr>
            <a:lvl2pPr lvl="1">
              <a:lnSpc>
                <a:spcPct val="115000"/>
              </a:lnSpc>
              <a:spcBef>
                <a:spcPts val="0"/>
              </a:spcBef>
              <a:spcAft>
                <a:spcPts val="0"/>
              </a:spcAft>
              <a:buNone/>
              <a:defRPr sz="3600">
                <a:solidFill>
                  <a:schemeClr val="accent3"/>
                </a:solidFill>
              </a:defRPr>
            </a:lvl2pPr>
            <a:lvl3pPr lvl="2">
              <a:lnSpc>
                <a:spcPct val="115000"/>
              </a:lnSpc>
              <a:spcBef>
                <a:spcPts val="0"/>
              </a:spcBef>
              <a:spcAft>
                <a:spcPts val="0"/>
              </a:spcAft>
              <a:buNone/>
              <a:defRPr sz="3600">
                <a:solidFill>
                  <a:schemeClr val="accent3"/>
                </a:solidFill>
              </a:defRPr>
            </a:lvl3pPr>
            <a:lvl4pPr lvl="3">
              <a:lnSpc>
                <a:spcPct val="115000"/>
              </a:lnSpc>
              <a:spcBef>
                <a:spcPts val="0"/>
              </a:spcBef>
              <a:spcAft>
                <a:spcPts val="0"/>
              </a:spcAft>
              <a:buNone/>
              <a:defRPr sz="3600">
                <a:solidFill>
                  <a:schemeClr val="accent3"/>
                </a:solidFill>
              </a:defRPr>
            </a:lvl4pPr>
            <a:lvl5pPr lvl="4">
              <a:lnSpc>
                <a:spcPct val="115000"/>
              </a:lnSpc>
              <a:spcBef>
                <a:spcPts val="0"/>
              </a:spcBef>
              <a:spcAft>
                <a:spcPts val="0"/>
              </a:spcAft>
              <a:buNone/>
              <a:defRPr sz="3600">
                <a:solidFill>
                  <a:schemeClr val="accent3"/>
                </a:solidFill>
              </a:defRPr>
            </a:lvl5pPr>
            <a:lvl6pPr lvl="5">
              <a:lnSpc>
                <a:spcPct val="115000"/>
              </a:lnSpc>
              <a:spcBef>
                <a:spcPts val="0"/>
              </a:spcBef>
              <a:spcAft>
                <a:spcPts val="0"/>
              </a:spcAft>
              <a:buNone/>
              <a:defRPr sz="3600">
                <a:solidFill>
                  <a:schemeClr val="accent3"/>
                </a:solidFill>
              </a:defRPr>
            </a:lvl6pPr>
            <a:lvl7pPr lvl="6">
              <a:lnSpc>
                <a:spcPct val="115000"/>
              </a:lnSpc>
              <a:spcBef>
                <a:spcPts val="0"/>
              </a:spcBef>
              <a:spcAft>
                <a:spcPts val="0"/>
              </a:spcAft>
              <a:buNone/>
              <a:defRPr sz="3600">
                <a:solidFill>
                  <a:schemeClr val="accent3"/>
                </a:solidFill>
              </a:defRPr>
            </a:lvl7pPr>
            <a:lvl8pPr lvl="7">
              <a:lnSpc>
                <a:spcPct val="115000"/>
              </a:lnSpc>
              <a:spcBef>
                <a:spcPts val="0"/>
              </a:spcBef>
              <a:spcAft>
                <a:spcPts val="0"/>
              </a:spcAft>
              <a:buNone/>
              <a:defRPr sz="3600">
                <a:solidFill>
                  <a:schemeClr val="accent3"/>
                </a:solidFill>
              </a:defRPr>
            </a:lvl8pPr>
            <a:lvl9pPr lvl="8">
              <a:lnSpc>
                <a:spcPct val="115000"/>
              </a:lnSpc>
              <a:spcBef>
                <a:spcPts val="0"/>
              </a:spcBef>
              <a:spcAft>
                <a:spcPts val="0"/>
              </a:spcAft>
              <a:buNone/>
              <a:defRPr sz="3600">
                <a:solidFill>
                  <a:schemeClr val="accent3"/>
                </a:solidFill>
              </a:defRPr>
            </a:lvl9pPr>
          </a:lstStyle>
          <a:p/>
        </p:txBody>
      </p:sp>
      <p:sp>
        <p:nvSpPr>
          <p:cNvPr id="108" name="Google Shape;108;p4"/>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87" name="Shape 787"/>
        <p:cNvGrpSpPr/>
        <p:nvPr/>
      </p:nvGrpSpPr>
      <p:grpSpPr>
        <a:xfrm>
          <a:off x="0" y="0"/>
          <a:ext cx="0" cy="0"/>
          <a:chOff x="0" y="0"/>
          <a:chExt cx="0" cy="0"/>
        </a:xfrm>
      </p:grpSpPr>
      <p:sp>
        <p:nvSpPr>
          <p:cNvPr id="788" name="Google Shape;788;p3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789" name="Google Shape;789;p3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90" name="Shape 790"/>
        <p:cNvGrpSpPr/>
        <p:nvPr/>
      </p:nvGrpSpPr>
      <p:grpSpPr>
        <a:xfrm>
          <a:off x="0" y="0"/>
          <a:ext cx="0" cy="0"/>
          <a:chOff x="0" y="0"/>
          <a:chExt cx="0" cy="0"/>
        </a:xfrm>
      </p:grpSpPr>
      <p:sp>
        <p:nvSpPr>
          <p:cNvPr id="791" name="Google Shape;791;p3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792" name="Shape 792"/>
        <p:cNvGrpSpPr/>
        <p:nvPr/>
      </p:nvGrpSpPr>
      <p:grpSpPr>
        <a:xfrm>
          <a:off x="0" y="0"/>
          <a:ext cx="0" cy="0"/>
          <a:chOff x="0" y="0"/>
          <a:chExt cx="0" cy="0"/>
        </a:xfrm>
      </p:grpSpPr>
      <p:sp>
        <p:nvSpPr>
          <p:cNvPr id="793" name="Google Shape;79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4" name="Google Shape;794;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795" name="Shape 795"/>
        <p:cNvGrpSpPr/>
        <p:nvPr/>
      </p:nvGrpSpPr>
      <p:grpSpPr>
        <a:xfrm>
          <a:off x="0" y="0"/>
          <a:ext cx="0" cy="0"/>
          <a:chOff x="0" y="0"/>
          <a:chExt cx="0" cy="0"/>
        </a:xfrm>
      </p:grpSpPr>
      <p:sp>
        <p:nvSpPr>
          <p:cNvPr id="796" name="Google Shape;796;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97" name="Google Shape;797;p3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798" name="Google Shape;798;p34"/>
          <p:cNvSpPr txBox="1"/>
          <p:nvPr>
            <p:ph idx="2" type="body"/>
          </p:nvPr>
        </p:nvSpPr>
        <p:spPr>
          <a:xfrm>
            <a:off x="4832400" y="1152475"/>
            <a:ext cx="3999900" cy="34164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99" name="Shape 799"/>
        <p:cNvGrpSpPr/>
        <p:nvPr/>
      </p:nvGrpSpPr>
      <p:grpSpPr>
        <a:xfrm>
          <a:off x="0" y="0"/>
          <a:ext cx="0" cy="0"/>
          <a:chOff x="0" y="0"/>
          <a:chExt cx="0" cy="0"/>
        </a:xfrm>
      </p:grpSpPr>
      <p:sp>
        <p:nvSpPr>
          <p:cNvPr id="800" name="Google Shape;800;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01" name="Shape 801"/>
        <p:cNvGrpSpPr/>
        <p:nvPr/>
      </p:nvGrpSpPr>
      <p:grpSpPr>
        <a:xfrm>
          <a:off x="0" y="0"/>
          <a:ext cx="0" cy="0"/>
          <a:chOff x="0" y="0"/>
          <a:chExt cx="0" cy="0"/>
        </a:xfrm>
      </p:grpSpPr>
      <p:sp>
        <p:nvSpPr>
          <p:cNvPr id="802" name="Google Shape;802;p3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03" name="Google Shape;803;p3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04" name="Shape 804"/>
        <p:cNvGrpSpPr/>
        <p:nvPr/>
      </p:nvGrpSpPr>
      <p:grpSpPr>
        <a:xfrm>
          <a:off x="0" y="0"/>
          <a:ext cx="0" cy="0"/>
          <a:chOff x="0" y="0"/>
          <a:chExt cx="0" cy="0"/>
        </a:xfrm>
      </p:grpSpPr>
      <p:sp>
        <p:nvSpPr>
          <p:cNvPr id="805" name="Google Shape;805;p3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06" name="Shape 806"/>
        <p:cNvGrpSpPr/>
        <p:nvPr/>
      </p:nvGrpSpPr>
      <p:grpSpPr>
        <a:xfrm>
          <a:off x="0" y="0"/>
          <a:ext cx="0" cy="0"/>
          <a:chOff x="0" y="0"/>
          <a:chExt cx="0" cy="0"/>
        </a:xfrm>
      </p:grpSpPr>
      <p:sp>
        <p:nvSpPr>
          <p:cNvPr id="807" name="Google Shape;807;p3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08" name="Google Shape;808;p3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09" name="Google Shape;809;p3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10" name="Shape 810"/>
        <p:cNvGrpSpPr/>
        <p:nvPr/>
      </p:nvGrpSpPr>
      <p:grpSpPr>
        <a:xfrm>
          <a:off x="0" y="0"/>
          <a:ext cx="0" cy="0"/>
          <a:chOff x="0" y="0"/>
          <a:chExt cx="0" cy="0"/>
        </a:xfrm>
      </p:grpSpPr>
      <p:sp>
        <p:nvSpPr>
          <p:cNvPr id="811" name="Google Shape;811;p39"/>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200"/>
              <a:buNone/>
              <a:defRPr/>
            </a:lvl1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812" name="Shape 81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 1">
  <p:cSld name="BLANK_1_1_1">
    <p:spTree>
      <p:nvGrpSpPr>
        <p:cNvPr id="109" name="Shape 109"/>
        <p:cNvGrpSpPr/>
        <p:nvPr/>
      </p:nvGrpSpPr>
      <p:grpSpPr>
        <a:xfrm>
          <a:off x="0" y="0"/>
          <a:ext cx="0" cy="0"/>
          <a:chOff x="0" y="0"/>
          <a:chExt cx="0" cy="0"/>
        </a:xfrm>
      </p:grpSpPr>
      <p:grpSp>
        <p:nvGrpSpPr>
          <p:cNvPr id="110" name="Google Shape;110;p5"/>
          <p:cNvGrpSpPr/>
          <p:nvPr/>
        </p:nvGrpSpPr>
        <p:grpSpPr>
          <a:xfrm>
            <a:off x="228600" y="2793625"/>
            <a:ext cx="2221200" cy="1481050"/>
            <a:chOff x="312900" y="2793625"/>
            <a:chExt cx="2221200" cy="1481050"/>
          </a:xfrm>
        </p:grpSpPr>
        <p:grpSp>
          <p:nvGrpSpPr>
            <p:cNvPr id="111" name="Google Shape;111;p5"/>
            <p:cNvGrpSpPr/>
            <p:nvPr/>
          </p:nvGrpSpPr>
          <p:grpSpPr>
            <a:xfrm>
              <a:off x="312900" y="2793625"/>
              <a:ext cx="1851000" cy="1481050"/>
              <a:chOff x="461225" y="3249175"/>
              <a:chExt cx="1851000" cy="1481050"/>
            </a:xfrm>
          </p:grpSpPr>
          <p:grpSp>
            <p:nvGrpSpPr>
              <p:cNvPr id="112" name="Google Shape;112;p5"/>
              <p:cNvGrpSpPr/>
              <p:nvPr/>
            </p:nvGrpSpPr>
            <p:grpSpPr>
              <a:xfrm>
                <a:off x="461225" y="3249175"/>
                <a:ext cx="1851000" cy="370200"/>
                <a:chOff x="461225" y="3249175"/>
                <a:chExt cx="1851000" cy="370200"/>
              </a:xfrm>
            </p:grpSpPr>
            <p:sp>
              <p:nvSpPr>
                <p:cNvPr id="113" name="Google Shape;113;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4" name="Google Shape;114;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5" name="Google Shape;115;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6" name="Google Shape;116;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17" name="Google Shape;117;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18" name="Google Shape;118;p5"/>
              <p:cNvGrpSpPr/>
              <p:nvPr/>
            </p:nvGrpSpPr>
            <p:grpSpPr>
              <a:xfrm>
                <a:off x="461225" y="3619500"/>
                <a:ext cx="1851000" cy="370200"/>
                <a:chOff x="461225" y="3249175"/>
                <a:chExt cx="1851000" cy="370200"/>
              </a:xfrm>
            </p:grpSpPr>
            <p:sp>
              <p:nvSpPr>
                <p:cNvPr id="119" name="Google Shape;11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0" name="Google Shape;12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1" name="Google Shape;12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2" name="Google Shape;12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3" name="Google Shape;123;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24" name="Google Shape;124;p5"/>
              <p:cNvGrpSpPr/>
              <p:nvPr/>
            </p:nvGrpSpPr>
            <p:grpSpPr>
              <a:xfrm>
                <a:off x="461225" y="3989700"/>
                <a:ext cx="1851000" cy="370200"/>
                <a:chOff x="461225" y="3249175"/>
                <a:chExt cx="1851000" cy="370200"/>
              </a:xfrm>
            </p:grpSpPr>
            <p:sp>
              <p:nvSpPr>
                <p:cNvPr id="125" name="Google Shape;125;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6" name="Google Shape;126;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7" name="Google Shape;127;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8" name="Google Shape;128;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29" name="Google Shape;129;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0" name="Google Shape;130;p5"/>
              <p:cNvGrpSpPr/>
              <p:nvPr/>
            </p:nvGrpSpPr>
            <p:grpSpPr>
              <a:xfrm>
                <a:off x="461225" y="4360025"/>
                <a:ext cx="1851000" cy="370200"/>
                <a:chOff x="461225" y="3249175"/>
                <a:chExt cx="1851000" cy="370200"/>
              </a:xfrm>
            </p:grpSpPr>
            <p:sp>
              <p:nvSpPr>
                <p:cNvPr id="131" name="Google Shape;131;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2" name="Google Shape;132;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3" name="Google Shape;133;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4" name="Google Shape;134;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35" name="Google Shape;135;p5"/>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136" name="Google Shape;136;p5"/>
            <p:cNvSpPr/>
            <p:nvPr/>
          </p:nvSpPr>
          <p:spPr>
            <a:xfrm>
              <a:off x="2163900" y="279362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37" name="Google Shape;137;p5"/>
          <p:cNvGrpSpPr/>
          <p:nvPr/>
        </p:nvGrpSpPr>
        <p:grpSpPr>
          <a:xfrm>
            <a:off x="7663200" y="-725"/>
            <a:ext cx="1480800" cy="1396025"/>
            <a:chOff x="461225" y="3334200"/>
            <a:chExt cx="1480800" cy="1396025"/>
          </a:xfrm>
        </p:grpSpPr>
        <p:grpSp>
          <p:nvGrpSpPr>
            <p:cNvPr id="138" name="Google Shape;138;p5"/>
            <p:cNvGrpSpPr/>
            <p:nvPr/>
          </p:nvGrpSpPr>
          <p:grpSpPr>
            <a:xfrm>
              <a:off x="461225" y="3334200"/>
              <a:ext cx="1480800" cy="285300"/>
              <a:chOff x="461225" y="3334200"/>
              <a:chExt cx="1480800" cy="285300"/>
            </a:xfrm>
          </p:grpSpPr>
          <p:sp>
            <p:nvSpPr>
              <p:cNvPr id="139" name="Google Shape;139;p5"/>
              <p:cNvSpPr/>
              <p:nvPr/>
            </p:nvSpPr>
            <p:spPr>
              <a:xfrm>
                <a:off x="4612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0" name="Google Shape;140;p5"/>
              <p:cNvSpPr/>
              <p:nvPr/>
            </p:nvSpPr>
            <p:spPr>
              <a:xfrm>
                <a:off x="8314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1" name="Google Shape;141;p5"/>
              <p:cNvSpPr/>
              <p:nvPr/>
            </p:nvSpPr>
            <p:spPr>
              <a:xfrm>
                <a:off x="12016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2" name="Google Shape;142;p5"/>
              <p:cNvSpPr/>
              <p:nvPr/>
            </p:nvSpPr>
            <p:spPr>
              <a:xfrm>
                <a:off x="1571825" y="3334200"/>
                <a:ext cx="370200" cy="2853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3" name="Google Shape;143;p5"/>
            <p:cNvGrpSpPr/>
            <p:nvPr/>
          </p:nvGrpSpPr>
          <p:grpSpPr>
            <a:xfrm>
              <a:off x="461225" y="3619500"/>
              <a:ext cx="1480800" cy="370200"/>
              <a:chOff x="461225" y="3249175"/>
              <a:chExt cx="1480800" cy="370200"/>
            </a:xfrm>
          </p:grpSpPr>
          <p:sp>
            <p:nvSpPr>
              <p:cNvPr id="144" name="Google Shape;14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5" name="Google Shape;14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6" name="Google Shape;14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47" name="Google Shape;14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48" name="Google Shape;148;p5"/>
            <p:cNvGrpSpPr/>
            <p:nvPr/>
          </p:nvGrpSpPr>
          <p:grpSpPr>
            <a:xfrm>
              <a:off x="461225" y="3989700"/>
              <a:ext cx="1480800" cy="370200"/>
              <a:chOff x="461225" y="3249175"/>
              <a:chExt cx="1480800" cy="370200"/>
            </a:xfrm>
          </p:grpSpPr>
          <p:sp>
            <p:nvSpPr>
              <p:cNvPr id="149" name="Google Shape;149;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0" name="Google Shape;150;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1" name="Google Shape;151;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2" name="Google Shape;152;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153" name="Google Shape;153;p5"/>
            <p:cNvGrpSpPr/>
            <p:nvPr/>
          </p:nvGrpSpPr>
          <p:grpSpPr>
            <a:xfrm>
              <a:off x="461225" y="4360025"/>
              <a:ext cx="1480800" cy="370200"/>
              <a:chOff x="461225" y="3249175"/>
              <a:chExt cx="1480800" cy="370200"/>
            </a:xfrm>
          </p:grpSpPr>
          <p:sp>
            <p:nvSpPr>
              <p:cNvPr id="154" name="Google Shape;154;p5"/>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5" name="Google Shape;155;p5"/>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6" name="Google Shape;156;p5"/>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57" name="Google Shape;157;p5"/>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grpSp>
        <p:nvGrpSpPr>
          <p:cNvPr id="158" name="Google Shape;158;p5"/>
          <p:cNvGrpSpPr/>
          <p:nvPr/>
        </p:nvGrpSpPr>
        <p:grpSpPr>
          <a:xfrm>
            <a:off x="1843925" y="-725"/>
            <a:ext cx="7300075" cy="5144088"/>
            <a:chOff x="1870575" y="-635"/>
            <a:chExt cx="7300075" cy="5174097"/>
          </a:xfrm>
        </p:grpSpPr>
        <p:sp>
          <p:nvSpPr>
            <p:cNvPr id="159" name="Google Shape;159;p5"/>
            <p:cNvSpPr/>
            <p:nvPr/>
          </p:nvSpPr>
          <p:spPr>
            <a:xfrm>
              <a:off x="1870575" y="-635"/>
              <a:ext cx="7300075" cy="4989625"/>
            </a:xfrm>
            <a:custGeom>
              <a:rect b="b" l="l" r="r" t="t"/>
              <a:pathLst>
                <a:path extrusionOk="0" h="199585" w="292003">
                  <a:moveTo>
                    <a:pt x="76429" y="0"/>
                  </a:moveTo>
                  <a:lnTo>
                    <a:pt x="0" y="163603"/>
                  </a:lnTo>
                  <a:lnTo>
                    <a:pt x="250486" y="199585"/>
                  </a:lnTo>
                  <a:lnTo>
                    <a:pt x="292003" y="107785"/>
                  </a:lnTo>
                  <a:lnTo>
                    <a:pt x="292003" y="52891"/>
                  </a:lnTo>
                  <a:lnTo>
                    <a:pt x="234162" y="0"/>
                  </a:lnTo>
                  <a:close/>
                </a:path>
              </a:pathLst>
            </a:custGeom>
            <a:gradFill>
              <a:gsLst>
                <a:gs pos="0">
                  <a:schemeClr val="accent3"/>
                </a:gs>
                <a:gs pos="77000">
                  <a:schemeClr val="accent1"/>
                </a:gs>
                <a:gs pos="100000">
                  <a:schemeClr val="accent1"/>
                </a:gs>
              </a:gsLst>
              <a:lin ang="8099331" scaled="0"/>
            </a:gradFill>
            <a:ln>
              <a:noFill/>
            </a:ln>
          </p:spPr>
        </p:sp>
        <p:sp>
          <p:nvSpPr>
            <p:cNvPr id="160" name="Google Shape;160;p5"/>
            <p:cNvSpPr/>
            <p:nvPr/>
          </p:nvSpPr>
          <p:spPr>
            <a:xfrm>
              <a:off x="1870575" y="4089437"/>
              <a:ext cx="6285225" cy="1084025"/>
            </a:xfrm>
            <a:custGeom>
              <a:rect b="b" l="l" r="r" t="t"/>
              <a:pathLst>
                <a:path extrusionOk="0" h="43361" w="251409">
                  <a:moveTo>
                    <a:pt x="0" y="0"/>
                  </a:moveTo>
                  <a:lnTo>
                    <a:pt x="6458" y="43361"/>
                  </a:lnTo>
                  <a:lnTo>
                    <a:pt x="251409" y="43361"/>
                  </a:lnTo>
                  <a:lnTo>
                    <a:pt x="250494" y="35931"/>
                  </a:lnTo>
                  <a:close/>
                </a:path>
              </a:pathLst>
            </a:custGeom>
            <a:solidFill>
              <a:schemeClr val="accent5"/>
            </a:solidFill>
            <a:ln>
              <a:noFill/>
            </a:ln>
          </p:spPr>
        </p:sp>
      </p:grpSp>
      <p:sp>
        <p:nvSpPr>
          <p:cNvPr id="161" name="Google Shape;161;p5"/>
          <p:cNvSpPr txBox="1"/>
          <p:nvPr>
            <p:ph idx="1" type="body"/>
          </p:nvPr>
        </p:nvSpPr>
        <p:spPr>
          <a:xfrm>
            <a:off x="4631450" y="2170025"/>
            <a:ext cx="2896200" cy="1887600"/>
          </a:xfrm>
          <a:prstGeom prst="rect">
            <a:avLst/>
          </a:prstGeom>
        </p:spPr>
        <p:txBody>
          <a:bodyPr anchorCtr="0" anchor="t" bIns="91425" lIns="91425" spcFirstLastPara="1" rIns="91425" wrap="square" tIns="91425">
            <a:noAutofit/>
          </a:bodyPr>
          <a:lstStyle>
            <a:lvl1pPr indent="-292100" lvl="0" marL="457200">
              <a:lnSpc>
                <a:spcPct val="115000"/>
              </a:lnSpc>
              <a:spcBef>
                <a:spcPts val="0"/>
              </a:spcBef>
              <a:spcAft>
                <a:spcPts val="0"/>
              </a:spcAft>
              <a:buClr>
                <a:schemeClr val="lt1"/>
              </a:buClr>
              <a:buSzPts val="1000"/>
              <a:buFont typeface="Sora"/>
              <a:buChar char="●"/>
              <a:defRPr sz="1000"/>
            </a:lvl1pPr>
            <a:lvl2pPr indent="-292100" lvl="1" marL="914400">
              <a:lnSpc>
                <a:spcPct val="115000"/>
              </a:lnSpc>
              <a:spcBef>
                <a:spcPts val="800"/>
              </a:spcBef>
              <a:spcAft>
                <a:spcPts val="0"/>
              </a:spcAft>
              <a:buClr>
                <a:schemeClr val="lt1"/>
              </a:buClr>
              <a:buSzPts val="1000"/>
              <a:buFont typeface="Sora"/>
              <a:buChar char="○"/>
              <a:defRPr sz="1000"/>
            </a:lvl2pPr>
            <a:lvl3pPr indent="-228600" lvl="2" marL="1371600">
              <a:lnSpc>
                <a:spcPct val="115000"/>
              </a:lnSpc>
              <a:spcBef>
                <a:spcPts val="800"/>
              </a:spcBef>
              <a:spcAft>
                <a:spcPts val="0"/>
              </a:spcAft>
              <a:buNone/>
              <a:defRPr sz="1000"/>
            </a:lvl3pPr>
            <a:lvl4pPr indent="-292100" lvl="3" marL="1828800">
              <a:lnSpc>
                <a:spcPct val="115000"/>
              </a:lnSpc>
              <a:spcBef>
                <a:spcPts val="0"/>
              </a:spcBef>
              <a:spcAft>
                <a:spcPts val="0"/>
              </a:spcAft>
              <a:buClr>
                <a:schemeClr val="lt1"/>
              </a:buClr>
              <a:buSzPts val="1000"/>
              <a:buFont typeface="Sora"/>
              <a:buChar char="●"/>
              <a:defRPr sz="1000"/>
            </a:lvl4pPr>
            <a:lvl5pPr indent="-292100" lvl="4" marL="2286000">
              <a:lnSpc>
                <a:spcPct val="115000"/>
              </a:lnSpc>
              <a:spcBef>
                <a:spcPts val="800"/>
              </a:spcBef>
              <a:spcAft>
                <a:spcPts val="0"/>
              </a:spcAft>
              <a:buClr>
                <a:schemeClr val="lt1"/>
              </a:buClr>
              <a:buSzPts val="1000"/>
              <a:buFont typeface="Sora"/>
              <a:buChar char="○"/>
              <a:defRPr sz="1000"/>
            </a:lvl5pPr>
            <a:lvl6pPr indent="-292100" lvl="5" marL="2743200">
              <a:lnSpc>
                <a:spcPct val="115000"/>
              </a:lnSpc>
              <a:spcBef>
                <a:spcPts val="800"/>
              </a:spcBef>
              <a:spcAft>
                <a:spcPts val="0"/>
              </a:spcAft>
              <a:buClr>
                <a:schemeClr val="lt1"/>
              </a:buClr>
              <a:buSzPts val="1000"/>
              <a:buFont typeface="Sora"/>
              <a:buChar char="■"/>
              <a:defRPr sz="1000"/>
            </a:lvl6pPr>
            <a:lvl7pPr indent="-292100" lvl="6" marL="3200400">
              <a:lnSpc>
                <a:spcPct val="115000"/>
              </a:lnSpc>
              <a:spcBef>
                <a:spcPts val="800"/>
              </a:spcBef>
              <a:spcAft>
                <a:spcPts val="0"/>
              </a:spcAft>
              <a:buClr>
                <a:schemeClr val="lt1"/>
              </a:buClr>
              <a:buSzPts val="1000"/>
              <a:buFont typeface="Sora"/>
              <a:buChar char="●"/>
              <a:defRPr sz="1000"/>
            </a:lvl7pPr>
            <a:lvl8pPr indent="-292100" lvl="7" marL="3657600">
              <a:lnSpc>
                <a:spcPct val="115000"/>
              </a:lnSpc>
              <a:spcBef>
                <a:spcPts val="800"/>
              </a:spcBef>
              <a:spcAft>
                <a:spcPts val="0"/>
              </a:spcAft>
              <a:buClr>
                <a:schemeClr val="lt1"/>
              </a:buClr>
              <a:buSzPts val="1000"/>
              <a:buFont typeface="Sora"/>
              <a:buChar char="○"/>
              <a:defRPr sz="1000"/>
            </a:lvl8pPr>
            <a:lvl9pPr indent="-228600" lvl="8" marL="4114800">
              <a:lnSpc>
                <a:spcPct val="115000"/>
              </a:lnSpc>
              <a:spcBef>
                <a:spcPts val="800"/>
              </a:spcBef>
              <a:spcAft>
                <a:spcPts val="0"/>
              </a:spcAft>
              <a:buNone/>
              <a:defRPr sz="1000"/>
            </a:lvl9pPr>
          </a:lstStyle>
          <a:p/>
        </p:txBody>
      </p:sp>
      <p:sp>
        <p:nvSpPr>
          <p:cNvPr id="162" name="Google Shape;162;p5"/>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63" name="Google Shape;163;p5"/>
          <p:cNvSpPr txBox="1"/>
          <p:nvPr>
            <p:ph idx="2" type="body"/>
          </p:nvPr>
        </p:nvSpPr>
        <p:spPr>
          <a:xfrm>
            <a:off x="4631450" y="827575"/>
            <a:ext cx="2896200" cy="12003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Sora"/>
              <a:buChar char="●"/>
              <a:defRPr sz="1000"/>
            </a:lvl1pPr>
            <a:lvl2pPr indent="-292100" lvl="1" marL="914400">
              <a:spcBef>
                <a:spcPts val="800"/>
              </a:spcBef>
              <a:spcAft>
                <a:spcPts val="0"/>
              </a:spcAft>
              <a:buSzPts val="1000"/>
              <a:buFont typeface="Sora"/>
              <a:buChar char="○"/>
              <a:defRPr sz="1000"/>
            </a:lvl2pPr>
            <a:lvl3pPr indent="-292100" lvl="2" marL="1371600">
              <a:spcBef>
                <a:spcPts val="800"/>
              </a:spcBef>
              <a:spcAft>
                <a:spcPts val="0"/>
              </a:spcAft>
              <a:buSzPts val="1000"/>
              <a:buFont typeface="Sora"/>
              <a:buChar char="■"/>
              <a:defRPr sz="1000"/>
            </a:lvl3pPr>
            <a:lvl4pPr indent="-292100" lvl="3" marL="1828800">
              <a:spcBef>
                <a:spcPts val="800"/>
              </a:spcBef>
              <a:spcAft>
                <a:spcPts val="0"/>
              </a:spcAft>
              <a:buSzPts val="1000"/>
              <a:buFont typeface="Sora"/>
              <a:buChar char="●"/>
              <a:defRPr sz="1000"/>
            </a:lvl4pPr>
            <a:lvl5pPr indent="-292100" lvl="4" marL="2286000">
              <a:spcBef>
                <a:spcPts val="800"/>
              </a:spcBef>
              <a:spcAft>
                <a:spcPts val="0"/>
              </a:spcAft>
              <a:buSzPts val="1000"/>
              <a:buFont typeface="Sora"/>
              <a:buChar char="○"/>
              <a:defRPr sz="1000"/>
            </a:lvl5pPr>
            <a:lvl6pPr indent="-292100" lvl="5" marL="2743200">
              <a:spcBef>
                <a:spcPts val="800"/>
              </a:spcBef>
              <a:spcAft>
                <a:spcPts val="0"/>
              </a:spcAft>
              <a:buSzPts val="1000"/>
              <a:buFont typeface="Sora"/>
              <a:buChar char="■"/>
              <a:defRPr sz="1000"/>
            </a:lvl6pPr>
            <a:lvl7pPr indent="-292100" lvl="6" marL="3200400">
              <a:spcBef>
                <a:spcPts val="800"/>
              </a:spcBef>
              <a:spcAft>
                <a:spcPts val="0"/>
              </a:spcAft>
              <a:buSzPts val="1000"/>
              <a:buFont typeface="Sora"/>
              <a:buChar char="●"/>
              <a:defRPr sz="1000"/>
            </a:lvl7pPr>
            <a:lvl8pPr indent="-292100" lvl="7" marL="3657600">
              <a:spcBef>
                <a:spcPts val="800"/>
              </a:spcBef>
              <a:spcAft>
                <a:spcPts val="0"/>
              </a:spcAft>
              <a:buSzPts val="1000"/>
              <a:buFont typeface="Sora"/>
              <a:buChar char="○"/>
              <a:defRPr sz="1000"/>
            </a:lvl8pPr>
            <a:lvl9pPr indent="-292100" lvl="8" marL="4114800">
              <a:spcBef>
                <a:spcPts val="800"/>
              </a:spcBef>
              <a:spcAft>
                <a:spcPts val="800"/>
              </a:spcAft>
              <a:buSzPts val="1000"/>
              <a:buFont typeface="Sora"/>
              <a:buChar char="■"/>
              <a:defRPr sz="1000"/>
            </a:lvl9pPr>
          </a:lstStyle>
          <a:p/>
        </p:txBody>
      </p:sp>
      <p:sp>
        <p:nvSpPr>
          <p:cNvPr id="164" name="Google Shape;164;p5"/>
          <p:cNvSpPr txBox="1"/>
          <p:nvPr>
            <p:ph idx="3" type="title"/>
          </p:nvPr>
        </p:nvSpPr>
        <p:spPr>
          <a:xfrm>
            <a:off x="115025" y="502775"/>
            <a:ext cx="3905400" cy="5877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165" name="Google Shape;165;p5"/>
          <p:cNvSpPr txBox="1"/>
          <p:nvPr>
            <p:ph idx="4"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813" name="Shape 813"/>
        <p:cNvGrpSpPr/>
        <p:nvPr/>
      </p:nvGrpSpPr>
      <p:grpSpPr>
        <a:xfrm>
          <a:off x="0" y="0"/>
          <a:ext cx="0" cy="0"/>
          <a:chOff x="0" y="0"/>
          <a:chExt cx="0" cy="0"/>
        </a:xfrm>
      </p:grpSpPr>
      <p:sp>
        <p:nvSpPr>
          <p:cNvPr id="814" name="Google Shape;814;p41"/>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5" name="Google Shape;815;p41"/>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6" name="Google Shape;816;p41"/>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7" name="Google Shape;817;p41"/>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8" name="Google Shape;818;p41"/>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19" name="Google Shape;819;p41"/>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20" name="Google Shape;820;p41"/>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821" name="Shape 821"/>
        <p:cNvGrpSpPr/>
        <p:nvPr/>
      </p:nvGrpSpPr>
      <p:grpSpPr>
        <a:xfrm>
          <a:off x="0" y="0"/>
          <a:ext cx="0" cy="0"/>
          <a:chOff x="0" y="0"/>
          <a:chExt cx="0" cy="0"/>
        </a:xfrm>
      </p:grpSpPr>
      <p:sp>
        <p:nvSpPr>
          <p:cNvPr id="822" name="Google Shape;82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3" name="Google Shape;823;p42"/>
          <p:cNvSpPr txBox="1"/>
          <p:nvPr>
            <p:ph idx="1" type="body"/>
          </p:nvPr>
        </p:nvSpPr>
        <p:spPr>
          <a:xfrm>
            <a:off x="311700" y="1152475"/>
            <a:ext cx="4473900" cy="34164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4" name="Google Shape;824;p42"/>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825" name="Shape 825"/>
        <p:cNvGrpSpPr/>
        <p:nvPr/>
      </p:nvGrpSpPr>
      <p:grpSpPr>
        <a:xfrm>
          <a:off x="0" y="0"/>
          <a:ext cx="0" cy="0"/>
          <a:chOff x="0" y="0"/>
          <a:chExt cx="0" cy="0"/>
        </a:xfrm>
      </p:grpSpPr>
      <p:sp>
        <p:nvSpPr>
          <p:cNvPr id="826" name="Google Shape;826;p43"/>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7" name="Google Shape;827;p43"/>
          <p:cNvSpPr txBox="1"/>
          <p:nvPr>
            <p:ph idx="1" type="body"/>
          </p:nvPr>
        </p:nvSpPr>
        <p:spPr>
          <a:xfrm>
            <a:off x="483150" y="2237788"/>
            <a:ext cx="36198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28" name="Google Shape;828;p43"/>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29" name="Google Shape;829;p43"/>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0" name="Google Shape;830;p43"/>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831" name="Shape 831"/>
        <p:cNvGrpSpPr/>
        <p:nvPr/>
      </p:nvGrpSpPr>
      <p:grpSpPr>
        <a:xfrm>
          <a:off x="0" y="0"/>
          <a:ext cx="0" cy="0"/>
          <a:chOff x="0" y="0"/>
          <a:chExt cx="0" cy="0"/>
        </a:xfrm>
      </p:grpSpPr>
      <p:sp>
        <p:nvSpPr>
          <p:cNvPr id="832" name="Google Shape;832;p44"/>
          <p:cNvSpPr txBox="1"/>
          <p:nvPr>
            <p:ph idx="1" type="body"/>
          </p:nvPr>
        </p:nvSpPr>
        <p:spPr>
          <a:xfrm>
            <a:off x="483175" y="2417500"/>
            <a:ext cx="2455500" cy="23736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33" name="Google Shape;833;p44"/>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34" name="Google Shape;834;p44"/>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35" name="Google Shape;835;p44"/>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6" name="Google Shape;836;p44"/>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7" name="Google Shape;837;p44"/>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8" name="Google Shape;838;p44"/>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839" name="Shape 839"/>
        <p:cNvGrpSpPr/>
        <p:nvPr/>
      </p:nvGrpSpPr>
      <p:grpSpPr>
        <a:xfrm>
          <a:off x="0" y="0"/>
          <a:ext cx="0" cy="0"/>
          <a:chOff x="0" y="0"/>
          <a:chExt cx="0" cy="0"/>
        </a:xfrm>
      </p:grpSpPr>
      <p:sp>
        <p:nvSpPr>
          <p:cNvPr id="840" name="Google Shape;840;p45"/>
          <p:cNvSpPr txBox="1"/>
          <p:nvPr>
            <p:ph idx="1" type="body"/>
          </p:nvPr>
        </p:nvSpPr>
        <p:spPr>
          <a:xfrm>
            <a:off x="366725" y="1759093"/>
            <a:ext cx="3838500" cy="1138500"/>
          </a:xfrm>
          <a:prstGeom prst="rect">
            <a:avLst/>
          </a:prstGeom>
        </p:spPr>
        <p:txBody>
          <a:bodyPr anchorCtr="0" anchor="t" bIns="91425" lIns="91425" spcFirstLastPara="1" rIns="91425" wrap="square" tIns="91425">
            <a:sp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41" name="Google Shape;841;p45"/>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2" name="Google Shape;842;p45"/>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3" name="Google Shape;843;p45"/>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44" name="Google Shape;844;p45"/>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45" name="Google Shape;845;p45"/>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6" name="Google Shape;846;p45"/>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7" name="Google Shape;847;p45"/>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48" name="Google Shape;848;p45"/>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849" name="Shape 849"/>
        <p:cNvGrpSpPr/>
        <p:nvPr/>
      </p:nvGrpSpPr>
      <p:grpSpPr>
        <a:xfrm>
          <a:off x="0" y="0"/>
          <a:ext cx="0" cy="0"/>
          <a:chOff x="0" y="0"/>
          <a:chExt cx="0" cy="0"/>
        </a:xfrm>
      </p:grpSpPr>
      <p:sp>
        <p:nvSpPr>
          <p:cNvPr id="850" name="Google Shape;850;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1" name="Google Shape;851;p46"/>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852" name="Shape 852"/>
        <p:cNvGrpSpPr/>
        <p:nvPr/>
      </p:nvGrpSpPr>
      <p:grpSpPr>
        <a:xfrm>
          <a:off x="0" y="0"/>
          <a:ext cx="0" cy="0"/>
          <a:chOff x="0" y="0"/>
          <a:chExt cx="0" cy="0"/>
        </a:xfrm>
      </p:grpSpPr>
      <p:sp>
        <p:nvSpPr>
          <p:cNvPr id="853" name="Google Shape;853;p47"/>
          <p:cNvSpPr txBox="1"/>
          <p:nvPr>
            <p:ph idx="1" type="body"/>
          </p:nvPr>
        </p:nvSpPr>
        <p:spPr>
          <a:xfrm>
            <a:off x="311700" y="4080225"/>
            <a:ext cx="4027500" cy="9261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54" name="Google Shape;854;p47"/>
          <p:cNvSpPr/>
          <p:nvPr>
            <p:ph idx="2" type="pic"/>
          </p:nvPr>
        </p:nvSpPr>
        <p:spPr>
          <a:xfrm>
            <a:off x="4804825" y="1133300"/>
            <a:ext cx="4027500" cy="2392800"/>
          </a:xfrm>
          <a:prstGeom prst="rect">
            <a:avLst/>
          </a:prstGeom>
          <a:noFill/>
          <a:ln>
            <a:noFill/>
          </a:ln>
        </p:spPr>
      </p:sp>
      <p:sp>
        <p:nvSpPr>
          <p:cNvPr id="855" name="Google Shape;855;p47"/>
          <p:cNvSpPr/>
          <p:nvPr>
            <p:ph idx="3" type="pic"/>
          </p:nvPr>
        </p:nvSpPr>
        <p:spPr>
          <a:xfrm>
            <a:off x="311725" y="1133300"/>
            <a:ext cx="4027500" cy="2392800"/>
          </a:xfrm>
          <a:prstGeom prst="rect">
            <a:avLst/>
          </a:prstGeom>
          <a:noFill/>
          <a:ln>
            <a:noFill/>
          </a:ln>
        </p:spPr>
      </p:sp>
      <p:sp>
        <p:nvSpPr>
          <p:cNvPr id="856" name="Google Shape;856;p47"/>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57" name="Google Shape;8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58" name="Google Shape;858;p4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59" name="Google Shape;859;p4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860" name="Shape 860"/>
        <p:cNvGrpSpPr/>
        <p:nvPr/>
      </p:nvGrpSpPr>
      <p:grpSpPr>
        <a:xfrm>
          <a:off x="0" y="0"/>
          <a:ext cx="0" cy="0"/>
          <a:chOff x="0" y="0"/>
          <a:chExt cx="0" cy="0"/>
        </a:xfrm>
      </p:grpSpPr>
      <p:sp>
        <p:nvSpPr>
          <p:cNvPr id="861" name="Google Shape;861;p48"/>
          <p:cNvSpPr txBox="1"/>
          <p:nvPr>
            <p:ph idx="1" type="body"/>
          </p:nvPr>
        </p:nvSpPr>
        <p:spPr>
          <a:xfrm>
            <a:off x="311700" y="3911700"/>
            <a:ext cx="2627100" cy="1018500"/>
          </a:xfrm>
          <a:prstGeom prst="rect">
            <a:avLst/>
          </a:prstGeom>
        </p:spPr>
        <p:txBody>
          <a:bodyPr anchorCtr="0" anchor="t" bIns="91425" lIns="91425" spcFirstLastPara="1" rIns="91425" wrap="square" tIns="91425">
            <a:spAutoFit/>
          </a:bodyPr>
          <a:lstStyle>
            <a:lvl1pPr indent="-304800" lvl="0" marL="457200">
              <a:spcBef>
                <a:spcPts val="0"/>
              </a:spcBef>
              <a:spcAft>
                <a:spcPts val="0"/>
              </a:spcAft>
              <a:buSzPts val="1200"/>
              <a:buChar char="●"/>
              <a:defRPr/>
            </a:lvl1pPr>
            <a:lvl2pPr indent="-304800" lvl="1" marL="914400">
              <a:spcBef>
                <a:spcPts val="800"/>
              </a:spcBef>
              <a:spcAft>
                <a:spcPts val="0"/>
              </a:spcAft>
              <a:buSzPts val="1200"/>
              <a:buChar char="○"/>
              <a:defRPr/>
            </a:lvl2pPr>
            <a:lvl3pPr indent="-304800" lvl="2" marL="1371600">
              <a:spcBef>
                <a:spcPts val="800"/>
              </a:spcBef>
              <a:spcAft>
                <a:spcPts val="0"/>
              </a:spcAft>
              <a:buSzPts val="1200"/>
              <a:buChar char="■"/>
              <a:defRPr/>
            </a:lvl3pPr>
            <a:lvl4pPr indent="-304800" lvl="3" marL="1828800">
              <a:spcBef>
                <a:spcPts val="800"/>
              </a:spcBef>
              <a:spcAft>
                <a:spcPts val="0"/>
              </a:spcAft>
              <a:buSzPts val="1200"/>
              <a:buChar char="●"/>
              <a:defRPr/>
            </a:lvl4pPr>
            <a:lvl5pPr indent="-304800" lvl="4" marL="2286000">
              <a:spcBef>
                <a:spcPts val="800"/>
              </a:spcBef>
              <a:spcAft>
                <a:spcPts val="0"/>
              </a:spcAft>
              <a:buSzPts val="1200"/>
              <a:buChar char="○"/>
              <a:defRPr/>
            </a:lvl5pPr>
            <a:lvl6pPr indent="-304800" lvl="5" marL="2743200">
              <a:spcBef>
                <a:spcPts val="800"/>
              </a:spcBef>
              <a:spcAft>
                <a:spcPts val="0"/>
              </a:spcAft>
              <a:buSzPts val="1200"/>
              <a:buChar char="■"/>
              <a:defRPr/>
            </a:lvl6pPr>
            <a:lvl7pPr indent="-304800" lvl="6" marL="3200400">
              <a:spcBef>
                <a:spcPts val="800"/>
              </a:spcBef>
              <a:spcAft>
                <a:spcPts val="0"/>
              </a:spcAft>
              <a:buSzPts val="1200"/>
              <a:buChar char="●"/>
              <a:defRPr/>
            </a:lvl7pPr>
            <a:lvl8pPr indent="-304800" lvl="7" marL="3657600">
              <a:spcBef>
                <a:spcPts val="800"/>
              </a:spcBef>
              <a:spcAft>
                <a:spcPts val="0"/>
              </a:spcAft>
              <a:buSzPts val="1200"/>
              <a:buChar char="○"/>
              <a:defRPr/>
            </a:lvl8pPr>
            <a:lvl9pPr indent="-304800" lvl="8" marL="4114800">
              <a:spcBef>
                <a:spcPts val="800"/>
              </a:spcBef>
              <a:spcAft>
                <a:spcPts val="800"/>
              </a:spcAft>
              <a:buSzPts val="1200"/>
              <a:buChar char="■"/>
              <a:defRPr/>
            </a:lvl9pPr>
          </a:lstStyle>
          <a:p/>
        </p:txBody>
      </p:sp>
      <p:sp>
        <p:nvSpPr>
          <p:cNvPr id="862" name="Google Shape;862;p48"/>
          <p:cNvSpPr/>
          <p:nvPr>
            <p:ph idx="2" type="pic"/>
          </p:nvPr>
        </p:nvSpPr>
        <p:spPr>
          <a:xfrm>
            <a:off x="6205225" y="1128325"/>
            <a:ext cx="2627100" cy="2273100"/>
          </a:xfrm>
          <a:prstGeom prst="rect">
            <a:avLst/>
          </a:prstGeom>
          <a:noFill/>
          <a:ln>
            <a:noFill/>
          </a:ln>
        </p:spPr>
      </p:sp>
      <p:sp>
        <p:nvSpPr>
          <p:cNvPr id="863" name="Google Shape;863;p48"/>
          <p:cNvSpPr/>
          <p:nvPr>
            <p:ph idx="3" type="pic"/>
          </p:nvPr>
        </p:nvSpPr>
        <p:spPr>
          <a:xfrm>
            <a:off x="311725" y="1128325"/>
            <a:ext cx="2627100" cy="2273100"/>
          </a:xfrm>
          <a:prstGeom prst="rect">
            <a:avLst/>
          </a:prstGeom>
          <a:noFill/>
          <a:ln>
            <a:noFill/>
          </a:ln>
        </p:spPr>
      </p:sp>
      <p:sp>
        <p:nvSpPr>
          <p:cNvPr id="864" name="Google Shape;864;p48"/>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5" name="Google Shape;865;p48"/>
          <p:cNvSpPr/>
          <p:nvPr>
            <p:ph idx="5" type="pic"/>
          </p:nvPr>
        </p:nvSpPr>
        <p:spPr>
          <a:xfrm>
            <a:off x="3255250" y="1128325"/>
            <a:ext cx="2627100" cy="2273100"/>
          </a:xfrm>
          <a:prstGeom prst="rect">
            <a:avLst/>
          </a:prstGeom>
          <a:noFill/>
          <a:ln>
            <a:noFill/>
          </a:ln>
        </p:spPr>
      </p:sp>
      <p:sp>
        <p:nvSpPr>
          <p:cNvPr id="866" name="Google Shape;866;p48"/>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867" name="Google Shape;86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68" name="Google Shape;868;p4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69" name="Google Shape;869;p4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870" name="Google Shape;870;p4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871" name="Shape 871"/>
        <p:cNvGrpSpPr/>
        <p:nvPr/>
      </p:nvGrpSpPr>
      <p:grpSpPr>
        <a:xfrm>
          <a:off x="0" y="0"/>
          <a:ext cx="0" cy="0"/>
          <a:chOff x="0" y="0"/>
          <a:chExt cx="0" cy="0"/>
        </a:xfrm>
      </p:grpSpPr>
      <p:sp>
        <p:nvSpPr>
          <p:cNvPr id="872" name="Google Shape;872;p49"/>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873" name="Shape 873"/>
        <p:cNvGrpSpPr/>
        <p:nvPr/>
      </p:nvGrpSpPr>
      <p:grpSpPr>
        <a:xfrm>
          <a:off x="0" y="0"/>
          <a:ext cx="0" cy="0"/>
          <a:chOff x="0" y="0"/>
          <a:chExt cx="0" cy="0"/>
        </a:xfrm>
      </p:grpSpPr>
      <p:sp>
        <p:nvSpPr>
          <p:cNvPr id="874" name="Google Shape;874;p50"/>
          <p:cNvSpPr/>
          <p:nvPr>
            <p:ph idx="2" type="pic"/>
          </p:nvPr>
        </p:nvSpPr>
        <p:spPr>
          <a:xfrm>
            <a:off x="3389600" y="118913"/>
            <a:ext cx="1643700" cy="1535100"/>
          </a:xfrm>
          <a:prstGeom prst="rect">
            <a:avLst/>
          </a:prstGeom>
          <a:noFill/>
          <a:ln>
            <a:noFill/>
          </a:ln>
        </p:spPr>
      </p:sp>
      <p:sp>
        <p:nvSpPr>
          <p:cNvPr id="875" name="Google Shape;875;p50"/>
          <p:cNvSpPr/>
          <p:nvPr>
            <p:ph idx="3" type="pic"/>
          </p:nvPr>
        </p:nvSpPr>
        <p:spPr>
          <a:xfrm>
            <a:off x="5195935" y="118913"/>
            <a:ext cx="1643700" cy="1535100"/>
          </a:xfrm>
          <a:prstGeom prst="rect">
            <a:avLst/>
          </a:prstGeom>
          <a:noFill/>
          <a:ln>
            <a:noFill/>
          </a:ln>
        </p:spPr>
      </p:sp>
      <p:sp>
        <p:nvSpPr>
          <p:cNvPr id="876" name="Google Shape;876;p50"/>
          <p:cNvSpPr/>
          <p:nvPr>
            <p:ph idx="4" type="pic"/>
          </p:nvPr>
        </p:nvSpPr>
        <p:spPr>
          <a:xfrm>
            <a:off x="7002270" y="118913"/>
            <a:ext cx="1643700" cy="1535100"/>
          </a:xfrm>
          <a:prstGeom prst="rect">
            <a:avLst/>
          </a:prstGeom>
          <a:noFill/>
          <a:ln>
            <a:noFill/>
          </a:ln>
        </p:spPr>
      </p:sp>
      <p:sp>
        <p:nvSpPr>
          <p:cNvPr id="877" name="Google Shape;877;p50"/>
          <p:cNvSpPr/>
          <p:nvPr>
            <p:ph idx="5" type="pic"/>
          </p:nvPr>
        </p:nvSpPr>
        <p:spPr>
          <a:xfrm>
            <a:off x="3389588" y="1804212"/>
            <a:ext cx="1643700" cy="1535100"/>
          </a:xfrm>
          <a:prstGeom prst="rect">
            <a:avLst/>
          </a:prstGeom>
          <a:noFill/>
          <a:ln>
            <a:noFill/>
          </a:ln>
        </p:spPr>
      </p:sp>
      <p:sp>
        <p:nvSpPr>
          <p:cNvPr id="878" name="Google Shape;878;p50"/>
          <p:cNvSpPr/>
          <p:nvPr>
            <p:ph idx="6" type="pic"/>
          </p:nvPr>
        </p:nvSpPr>
        <p:spPr>
          <a:xfrm>
            <a:off x="5195922" y="1804212"/>
            <a:ext cx="1643700" cy="1535100"/>
          </a:xfrm>
          <a:prstGeom prst="rect">
            <a:avLst/>
          </a:prstGeom>
          <a:noFill/>
          <a:ln>
            <a:noFill/>
          </a:ln>
        </p:spPr>
      </p:sp>
      <p:sp>
        <p:nvSpPr>
          <p:cNvPr id="879" name="Google Shape;879;p50"/>
          <p:cNvSpPr/>
          <p:nvPr>
            <p:ph idx="7" type="pic"/>
          </p:nvPr>
        </p:nvSpPr>
        <p:spPr>
          <a:xfrm>
            <a:off x="7002257" y="1804212"/>
            <a:ext cx="1643700" cy="1535100"/>
          </a:xfrm>
          <a:prstGeom prst="rect">
            <a:avLst/>
          </a:prstGeom>
          <a:noFill/>
          <a:ln>
            <a:noFill/>
          </a:ln>
        </p:spPr>
      </p:sp>
      <p:sp>
        <p:nvSpPr>
          <p:cNvPr id="880" name="Google Shape;880;p5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81" name="Google Shape;881;p50"/>
          <p:cNvSpPr/>
          <p:nvPr>
            <p:ph idx="8" type="pic"/>
          </p:nvPr>
        </p:nvSpPr>
        <p:spPr>
          <a:xfrm>
            <a:off x="3389588" y="3489487"/>
            <a:ext cx="1643700" cy="1535100"/>
          </a:xfrm>
          <a:prstGeom prst="rect">
            <a:avLst/>
          </a:prstGeom>
          <a:noFill/>
          <a:ln>
            <a:noFill/>
          </a:ln>
        </p:spPr>
      </p:sp>
      <p:sp>
        <p:nvSpPr>
          <p:cNvPr id="882" name="Google Shape;882;p50"/>
          <p:cNvSpPr/>
          <p:nvPr>
            <p:ph idx="9" type="pic"/>
          </p:nvPr>
        </p:nvSpPr>
        <p:spPr>
          <a:xfrm>
            <a:off x="5195922" y="3489487"/>
            <a:ext cx="1643700" cy="1535100"/>
          </a:xfrm>
          <a:prstGeom prst="rect">
            <a:avLst/>
          </a:prstGeom>
          <a:noFill/>
          <a:ln>
            <a:noFill/>
          </a:ln>
        </p:spPr>
      </p:sp>
      <p:sp>
        <p:nvSpPr>
          <p:cNvPr id="883" name="Google Shape;883;p5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images">
  <p:cSld name="BLANK_1_1_1_1_2">
    <p:bg>
      <p:bgPr>
        <a:solidFill>
          <a:schemeClr val="lt1"/>
        </a:solidFill>
      </p:bgPr>
    </p:bg>
    <p:spTree>
      <p:nvGrpSpPr>
        <p:cNvPr id="166" name="Shape 166"/>
        <p:cNvGrpSpPr/>
        <p:nvPr/>
      </p:nvGrpSpPr>
      <p:grpSpPr>
        <a:xfrm>
          <a:off x="0" y="0"/>
          <a:ext cx="0" cy="0"/>
          <a:chOff x="0" y="0"/>
          <a:chExt cx="0" cy="0"/>
        </a:xfrm>
      </p:grpSpPr>
      <p:sp>
        <p:nvSpPr>
          <p:cNvPr id="167" name="Google Shape;167;p6"/>
          <p:cNvSpPr/>
          <p:nvPr/>
        </p:nvSpPr>
        <p:spPr>
          <a:xfrm flipH="1" rot="10800000">
            <a:off x="4482600" y="741600"/>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8" name="Google Shape;168;p6"/>
          <p:cNvSpPr/>
          <p:nvPr/>
        </p:nvSpPr>
        <p:spPr>
          <a:xfrm flipH="1" rot="10800000">
            <a:off x="4482600" y="1014475"/>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69" name="Google Shape;169;p6"/>
          <p:cNvSpPr/>
          <p:nvPr/>
        </p:nvSpPr>
        <p:spPr>
          <a:xfrm flipH="1" rot="10800000">
            <a:off x="4482600" y="1594038"/>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0" name="Google Shape;170;p6"/>
          <p:cNvSpPr/>
          <p:nvPr/>
        </p:nvSpPr>
        <p:spPr>
          <a:xfrm flipH="1" rot="10800000">
            <a:off x="4482600" y="1291263"/>
            <a:ext cx="46404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71" name="Google Shape;171;p6"/>
          <p:cNvSpPr txBox="1"/>
          <p:nvPr>
            <p:ph type="title"/>
          </p:nvPr>
        </p:nvSpPr>
        <p:spPr>
          <a:xfrm>
            <a:off x="91950" y="292050"/>
            <a:ext cx="4390500" cy="160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None/>
              <a:defRPr sz="5500">
                <a:solidFill>
                  <a:schemeClr val="dk2"/>
                </a:solidFill>
              </a:defRPr>
            </a:lvl1pPr>
            <a:lvl2pPr lvl="1">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2pPr>
            <a:lvl3pPr lvl="2">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3pPr>
            <a:lvl4pPr lvl="3">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4pPr>
            <a:lvl5pPr lvl="4">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5pPr>
            <a:lvl6pPr lvl="5">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6pPr>
            <a:lvl7pPr lvl="6">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7pPr>
            <a:lvl8pPr lvl="7">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8pPr>
            <a:lvl9pPr lvl="8">
              <a:lnSpc>
                <a:spcPct val="115000"/>
              </a:lnSpc>
              <a:spcBef>
                <a:spcPts val="0"/>
              </a:spcBef>
              <a:spcAft>
                <a:spcPts val="0"/>
              </a:spcAft>
              <a:buNone/>
              <a:defRPr sz="3600">
                <a:solidFill>
                  <a:schemeClr val="dk2"/>
                </a:solidFill>
                <a:latin typeface="IBM Plex Sans Medium"/>
                <a:ea typeface="IBM Plex Sans Medium"/>
                <a:cs typeface="IBM Plex Sans Medium"/>
                <a:sym typeface="IBM Plex Sans Medium"/>
              </a:defRPr>
            </a:lvl9pPr>
          </a:lstStyle>
          <a:p/>
        </p:txBody>
      </p:sp>
      <p:sp>
        <p:nvSpPr>
          <p:cNvPr id="172" name="Google Shape;172;p6"/>
          <p:cNvSpPr/>
          <p:nvPr>
            <p:ph idx="2" type="pic"/>
          </p:nvPr>
        </p:nvSpPr>
        <p:spPr>
          <a:xfrm>
            <a:off x="225300" y="3132125"/>
            <a:ext cx="1849800" cy="1770300"/>
          </a:xfrm>
          <a:prstGeom prst="rect">
            <a:avLst/>
          </a:prstGeom>
          <a:noFill/>
          <a:ln>
            <a:noFill/>
          </a:ln>
        </p:spPr>
      </p:sp>
      <p:sp>
        <p:nvSpPr>
          <p:cNvPr id="173" name="Google Shape;173;p6"/>
          <p:cNvSpPr/>
          <p:nvPr>
            <p:ph idx="3" type="pic"/>
          </p:nvPr>
        </p:nvSpPr>
        <p:spPr>
          <a:xfrm>
            <a:off x="5262525" y="228600"/>
            <a:ext cx="1865100" cy="1790100"/>
          </a:xfrm>
          <a:prstGeom prst="rect">
            <a:avLst/>
          </a:prstGeom>
          <a:noFill/>
          <a:ln>
            <a:noFill/>
          </a:ln>
        </p:spPr>
      </p:sp>
      <p:sp>
        <p:nvSpPr>
          <p:cNvPr id="174" name="Google Shape;174;p6"/>
          <p:cNvSpPr/>
          <p:nvPr>
            <p:ph idx="4" type="pic"/>
          </p:nvPr>
        </p:nvSpPr>
        <p:spPr>
          <a:xfrm>
            <a:off x="7281675" y="228600"/>
            <a:ext cx="1849800" cy="1790100"/>
          </a:xfrm>
          <a:prstGeom prst="rect">
            <a:avLst/>
          </a:prstGeom>
          <a:noFill/>
          <a:ln>
            <a:noFill/>
          </a:ln>
        </p:spPr>
      </p:sp>
      <p:sp>
        <p:nvSpPr>
          <p:cNvPr id="175" name="Google Shape;175;p6"/>
          <p:cNvSpPr txBox="1"/>
          <p:nvPr>
            <p:ph idx="1" type="subTitle"/>
          </p:nvPr>
        </p:nvSpPr>
        <p:spPr>
          <a:xfrm>
            <a:off x="526252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6" name="Google Shape;176;p6"/>
          <p:cNvSpPr txBox="1"/>
          <p:nvPr>
            <p:ph idx="5" type="subTitle"/>
          </p:nvPr>
        </p:nvSpPr>
        <p:spPr>
          <a:xfrm>
            <a:off x="7281675" y="2153019"/>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sp>
        <p:nvSpPr>
          <p:cNvPr id="177" name="Google Shape;177;p6"/>
          <p:cNvSpPr txBox="1"/>
          <p:nvPr>
            <p:ph idx="6"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dk2"/>
                </a:solidFill>
                <a:latin typeface="Sora"/>
                <a:ea typeface="Sora"/>
                <a:cs typeface="Sora"/>
                <a:sym typeface="Sora"/>
              </a:defRPr>
            </a:lvl1pPr>
            <a:lvl2pPr lvl="1">
              <a:spcBef>
                <a:spcPts val="0"/>
              </a:spcBef>
              <a:spcAft>
                <a:spcPts val="0"/>
              </a:spcAft>
              <a:buClr>
                <a:schemeClr val="dk2"/>
              </a:buClr>
              <a:buSzPts val="900"/>
              <a:buFont typeface="Sora"/>
              <a:buNone/>
              <a:defRPr sz="900">
                <a:solidFill>
                  <a:schemeClr val="dk2"/>
                </a:solidFill>
                <a:latin typeface="Sora"/>
                <a:ea typeface="Sora"/>
                <a:cs typeface="Sora"/>
                <a:sym typeface="Sora"/>
              </a:defRPr>
            </a:lvl2pPr>
            <a:lvl3pPr lvl="2">
              <a:spcBef>
                <a:spcPts val="0"/>
              </a:spcBef>
              <a:spcAft>
                <a:spcPts val="0"/>
              </a:spcAft>
              <a:buClr>
                <a:schemeClr val="dk2"/>
              </a:buClr>
              <a:buSzPts val="900"/>
              <a:buFont typeface="Sora"/>
              <a:buNone/>
              <a:defRPr sz="900">
                <a:solidFill>
                  <a:schemeClr val="dk2"/>
                </a:solidFill>
                <a:latin typeface="Sora"/>
                <a:ea typeface="Sora"/>
                <a:cs typeface="Sora"/>
                <a:sym typeface="Sora"/>
              </a:defRPr>
            </a:lvl3pPr>
            <a:lvl4pPr lvl="3">
              <a:spcBef>
                <a:spcPts val="0"/>
              </a:spcBef>
              <a:spcAft>
                <a:spcPts val="0"/>
              </a:spcAft>
              <a:buClr>
                <a:schemeClr val="dk2"/>
              </a:buClr>
              <a:buSzPts val="900"/>
              <a:buFont typeface="Sora"/>
              <a:buNone/>
              <a:defRPr sz="900">
                <a:solidFill>
                  <a:schemeClr val="dk2"/>
                </a:solidFill>
                <a:latin typeface="Sora"/>
                <a:ea typeface="Sora"/>
                <a:cs typeface="Sora"/>
                <a:sym typeface="Sora"/>
              </a:defRPr>
            </a:lvl4pPr>
            <a:lvl5pPr lvl="4">
              <a:spcBef>
                <a:spcPts val="0"/>
              </a:spcBef>
              <a:spcAft>
                <a:spcPts val="0"/>
              </a:spcAft>
              <a:buClr>
                <a:schemeClr val="dk2"/>
              </a:buClr>
              <a:buSzPts val="900"/>
              <a:buFont typeface="Sora"/>
              <a:buNone/>
              <a:defRPr sz="900">
                <a:solidFill>
                  <a:schemeClr val="dk2"/>
                </a:solidFill>
                <a:latin typeface="Sora"/>
                <a:ea typeface="Sora"/>
                <a:cs typeface="Sora"/>
                <a:sym typeface="Sora"/>
              </a:defRPr>
            </a:lvl5pPr>
            <a:lvl6pPr lvl="5">
              <a:spcBef>
                <a:spcPts val="0"/>
              </a:spcBef>
              <a:spcAft>
                <a:spcPts val="0"/>
              </a:spcAft>
              <a:buClr>
                <a:schemeClr val="dk2"/>
              </a:buClr>
              <a:buSzPts val="900"/>
              <a:buFont typeface="Sora"/>
              <a:buNone/>
              <a:defRPr sz="900">
                <a:solidFill>
                  <a:schemeClr val="dk2"/>
                </a:solidFill>
                <a:latin typeface="Sora"/>
                <a:ea typeface="Sora"/>
                <a:cs typeface="Sora"/>
                <a:sym typeface="Sora"/>
              </a:defRPr>
            </a:lvl6pPr>
            <a:lvl7pPr lvl="6">
              <a:spcBef>
                <a:spcPts val="0"/>
              </a:spcBef>
              <a:spcAft>
                <a:spcPts val="0"/>
              </a:spcAft>
              <a:buClr>
                <a:schemeClr val="dk2"/>
              </a:buClr>
              <a:buSzPts val="900"/>
              <a:buFont typeface="Sora"/>
              <a:buNone/>
              <a:defRPr sz="900">
                <a:solidFill>
                  <a:schemeClr val="dk2"/>
                </a:solidFill>
                <a:latin typeface="Sora"/>
                <a:ea typeface="Sora"/>
                <a:cs typeface="Sora"/>
                <a:sym typeface="Sora"/>
              </a:defRPr>
            </a:lvl7pPr>
            <a:lvl8pPr lvl="7">
              <a:spcBef>
                <a:spcPts val="0"/>
              </a:spcBef>
              <a:spcAft>
                <a:spcPts val="0"/>
              </a:spcAft>
              <a:buClr>
                <a:schemeClr val="dk2"/>
              </a:buClr>
              <a:buSzPts val="900"/>
              <a:buFont typeface="Sora"/>
              <a:buNone/>
              <a:defRPr sz="900">
                <a:solidFill>
                  <a:schemeClr val="dk2"/>
                </a:solidFill>
                <a:latin typeface="Sora"/>
                <a:ea typeface="Sora"/>
                <a:cs typeface="Sora"/>
                <a:sym typeface="Sora"/>
              </a:defRPr>
            </a:lvl8pPr>
            <a:lvl9pPr lvl="8">
              <a:spcBef>
                <a:spcPts val="0"/>
              </a:spcBef>
              <a:spcAft>
                <a:spcPts val="0"/>
              </a:spcAft>
              <a:buClr>
                <a:schemeClr val="dk2"/>
              </a:buClr>
              <a:buSzPts val="900"/>
              <a:buFont typeface="Sora"/>
              <a:buNone/>
              <a:defRPr sz="900">
                <a:solidFill>
                  <a:schemeClr val="dk2"/>
                </a:solidFill>
                <a:latin typeface="Sora"/>
                <a:ea typeface="Sora"/>
                <a:cs typeface="Sora"/>
                <a:sym typeface="Sora"/>
              </a:defRPr>
            </a:lvl9pPr>
          </a:lstStyle>
          <a:p/>
        </p:txBody>
      </p:sp>
      <p:sp>
        <p:nvSpPr>
          <p:cNvPr id="178" name="Google Shape;178;p6"/>
          <p:cNvSpPr txBox="1"/>
          <p:nvPr>
            <p:ph idx="7" type="title"/>
          </p:nvPr>
        </p:nvSpPr>
        <p:spPr>
          <a:xfrm>
            <a:off x="7420225" y="4723025"/>
            <a:ext cx="1583400" cy="189300"/>
          </a:xfrm>
          <a:prstGeom prst="rect">
            <a:avLst/>
          </a:prstGeom>
        </p:spPr>
        <p:txBody>
          <a:bodyPr anchorCtr="0" anchor="b" bIns="0" lIns="182875" spcFirstLastPara="1" rIns="91425" wrap="square" tIns="91425">
            <a:noAutofit/>
          </a:bodyPr>
          <a:lstStyle>
            <a:lvl1pPr lvl="0" algn="r">
              <a:spcBef>
                <a:spcPts val="0"/>
              </a:spcBef>
              <a:spcAft>
                <a:spcPts val="0"/>
              </a:spcAft>
              <a:buNone/>
              <a:defRPr sz="900">
                <a:solidFill>
                  <a:schemeClr val="dk2"/>
                </a:solidFill>
                <a:latin typeface="Sora"/>
                <a:ea typeface="Sora"/>
                <a:cs typeface="Sora"/>
                <a:sym typeface="Sora"/>
              </a:defRPr>
            </a:lvl1pPr>
            <a:lvl2pPr lvl="1"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2pPr>
            <a:lvl3pPr lvl="2"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3pPr>
            <a:lvl4pPr lvl="3"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4pPr>
            <a:lvl5pPr lvl="4"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5pPr>
            <a:lvl6pPr lvl="5"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6pPr>
            <a:lvl7pPr lvl="6"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7pPr>
            <a:lvl8pPr lvl="7"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8pPr>
            <a:lvl9pPr lvl="8" algn="r">
              <a:spcBef>
                <a:spcPts val="0"/>
              </a:spcBef>
              <a:spcAft>
                <a:spcPts val="0"/>
              </a:spcAft>
              <a:buClr>
                <a:schemeClr val="dk2"/>
              </a:buClr>
              <a:buSzPts val="900"/>
              <a:buFont typeface="Sora"/>
              <a:buNone/>
              <a:defRPr sz="900">
                <a:solidFill>
                  <a:schemeClr val="dk2"/>
                </a:solidFill>
                <a:latin typeface="Sora SemiBold"/>
                <a:ea typeface="Sora SemiBold"/>
                <a:cs typeface="Sora SemiBold"/>
                <a:sym typeface="Sora SemiBold"/>
              </a:defRPr>
            </a:lvl9pPr>
          </a:lstStyle>
          <a:p/>
        </p:txBody>
      </p:sp>
      <p:sp>
        <p:nvSpPr>
          <p:cNvPr id="179" name="Google Shape;179;p6"/>
          <p:cNvSpPr txBox="1"/>
          <p:nvPr>
            <p:ph idx="8" type="subTitle"/>
          </p:nvPr>
        </p:nvSpPr>
        <p:spPr>
          <a:xfrm>
            <a:off x="2216381" y="3132125"/>
            <a:ext cx="1566900" cy="480900"/>
          </a:xfrm>
          <a:prstGeom prst="rect">
            <a:avLst/>
          </a:prstGeom>
        </p:spPr>
        <p:txBody>
          <a:bodyPr anchorCtr="0" anchor="t" bIns="91425" lIns="0" spcFirstLastPara="1" rIns="91425" wrap="square" tIns="0">
            <a:noAutofit/>
          </a:bodyPr>
          <a:lstStyle>
            <a:lvl1pPr lvl="0">
              <a:spcBef>
                <a:spcPts val="0"/>
              </a:spcBef>
              <a:spcAft>
                <a:spcPts val="0"/>
              </a:spcAft>
              <a:buClr>
                <a:schemeClr val="dk2"/>
              </a:buClr>
              <a:buSzPts val="1000"/>
              <a:buFont typeface="Sora"/>
              <a:buNone/>
              <a:defRPr sz="1000">
                <a:solidFill>
                  <a:schemeClr val="dk2"/>
                </a:solidFill>
              </a:defRPr>
            </a:lvl1pPr>
            <a:lvl2pPr lvl="1">
              <a:spcBef>
                <a:spcPts val="0"/>
              </a:spcBef>
              <a:spcAft>
                <a:spcPts val="0"/>
              </a:spcAft>
              <a:buClr>
                <a:schemeClr val="dk2"/>
              </a:buClr>
              <a:buSzPts val="1000"/>
              <a:buFont typeface="Sora"/>
              <a:buNone/>
              <a:defRPr sz="1000">
                <a:solidFill>
                  <a:schemeClr val="dk2"/>
                </a:solidFill>
                <a:latin typeface="Sora"/>
                <a:ea typeface="Sora"/>
                <a:cs typeface="Sora"/>
                <a:sym typeface="Sora"/>
              </a:defRPr>
            </a:lvl2pPr>
            <a:lvl3pPr lvl="2">
              <a:spcBef>
                <a:spcPts val="0"/>
              </a:spcBef>
              <a:spcAft>
                <a:spcPts val="0"/>
              </a:spcAft>
              <a:buClr>
                <a:schemeClr val="dk2"/>
              </a:buClr>
              <a:buSzPts val="1000"/>
              <a:buFont typeface="Sora"/>
              <a:buNone/>
              <a:defRPr sz="1000">
                <a:solidFill>
                  <a:schemeClr val="dk2"/>
                </a:solidFill>
                <a:latin typeface="Sora"/>
                <a:ea typeface="Sora"/>
                <a:cs typeface="Sora"/>
                <a:sym typeface="Sora"/>
              </a:defRPr>
            </a:lvl3pPr>
            <a:lvl4pPr lvl="3">
              <a:spcBef>
                <a:spcPts val="0"/>
              </a:spcBef>
              <a:spcAft>
                <a:spcPts val="0"/>
              </a:spcAft>
              <a:buClr>
                <a:schemeClr val="dk2"/>
              </a:buClr>
              <a:buSzPts val="1000"/>
              <a:buFont typeface="Sora"/>
              <a:buNone/>
              <a:defRPr sz="1000">
                <a:solidFill>
                  <a:schemeClr val="dk2"/>
                </a:solidFill>
                <a:latin typeface="Sora"/>
                <a:ea typeface="Sora"/>
                <a:cs typeface="Sora"/>
                <a:sym typeface="Sora"/>
              </a:defRPr>
            </a:lvl4pPr>
            <a:lvl5pPr lvl="4">
              <a:spcBef>
                <a:spcPts val="0"/>
              </a:spcBef>
              <a:spcAft>
                <a:spcPts val="0"/>
              </a:spcAft>
              <a:buClr>
                <a:schemeClr val="dk2"/>
              </a:buClr>
              <a:buSzPts val="1000"/>
              <a:buFont typeface="Sora"/>
              <a:buNone/>
              <a:defRPr sz="1000">
                <a:solidFill>
                  <a:schemeClr val="dk2"/>
                </a:solidFill>
                <a:latin typeface="Sora"/>
                <a:ea typeface="Sora"/>
                <a:cs typeface="Sora"/>
                <a:sym typeface="Sora"/>
              </a:defRPr>
            </a:lvl5pPr>
            <a:lvl6pPr lvl="5">
              <a:spcBef>
                <a:spcPts val="0"/>
              </a:spcBef>
              <a:spcAft>
                <a:spcPts val="0"/>
              </a:spcAft>
              <a:buClr>
                <a:schemeClr val="dk2"/>
              </a:buClr>
              <a:buSzPts val="1000"/>
              <a:buFont typeface="Sora"/>
              <a:buNone/>
              <a:defRPr sz="1000">
                <a:solidFill>
                  <a:schemeClr val="dk2"/>
                </a:solidFill>
                <a:latin typeface="Sora"/>
                <a:ea typeface="Sora"/>
                <a:cs typeface="Sora"/>
                <a:sym typeface="Sora"/>
              </a:defRPr>
            </a:lvl6pPr>
            <a:lvl7pPr lvl="6">
              <a:spcBef>
                <a:spcPts val="0"/>
              </a:spcBef>
              <a:spcAft>
                <a:spcPts val="0"/>
              </a:spcAft>
              <a:buClr>
                <a:schemeClr val="dk2"/>
              </a:buClr>
              <a:buSzPts val="1000"/>
              <a:buFont typeface="Sora"/>
              <a:buNone/>
              <a:defRPr sz="1000">
                <a:solidFill>
                  <a:schemeClr val="dk2"/>
                </a:solidFill>
                <a:latin typeface="Sora"/>
                <a:ea typeface="Sora"/>
                <a:cs typeface="Sora"/>
                <a:sym typeface="Sora"/>
              </a:defRPr>
            </a:lvl7pPr>
            <a:lvl8pPr lvl="7">
              <a:spcBef>
                <a:spcPts val="0"/>
              </a:spcBef>
              <a:spcAft>
                <a:spcPts val="0"/>
              </a:spcAft>
              <a:buClr>
                <a:schemeClr val="dk2"/>
              </a:buClr>
              <a:buSzPts val="1000"/>
              <a:buFont typeface="Sora"/>
              <a:buNone/>
              <a:defRPr sz="1000">
                <a:solidFill>
                  <a:schemeClr val="dk2"/>
                </a:solidFill>
                <a:latin typeface="Sora"/>
                <a:ea typeface="Sora"/>
                <a:cs typeface="Sora"/>
                <a:sym typeface="Sora"/>
              </a:defRPr>
            </a:lvl8pPr>
            <a:lvl9pPr lvl="8">
              <a:spcBef>
                <a:spcPts val="0"/>
              </a:spcBef>
              <a:spcAft>
                <a:spcPts val="0"/>
              </a:spcAft>
              <a:buClr>
                <a:schemeClr val="dk2"/>
              </a:buClr>
              <a:buSzPts val="1000"/>
              <a:buFont typeface="Sora"/>
              <a:buNone/>
              <a:defRPr sz="1000">
                <a:solidFill>
                  <a:schemeClr val="dk2"/>
                </a:solidFill>
                <a:latin typeface="Sora"/>
                <a:ea typeface="Sora"/>
                <a:cs typeface="Sora"/>
                <a:sym typeface="Sora"/>
              </a:defRPr>
            </a:lvl9pPr>
          </a:lstStyle>
          <a:p/>
        </p:txBody>
      </p:sp>
      <p:grpSp>
        <p:nvGrpSpPr>
          <p:cNvPr id="180" name="Google Shape;180;p6"/>
          <p:cNvGrpSpPr/>
          <p:nvPr/>
        </p:nvGrpSpPr>
        <p:grpSpPr>
          <a:xfrm>
            <a:off x="4308382" y="2704009"/>
            <a:ext cx="4833127" cy="2437045"/>
            <a:chOff x="4308382" y="2704009"/>
            <a:chExt cx="4833127" cy="2437045"/>
          </a:xfrm>
        </p:grpSpPr>
        <p:sp>
          <p:nvSpPr>
            <p:cNvPr id="181" name="Google Shape;181;p6"/>
            <p:cNvSpPr/>
            <p:nvPr/>
          </p:nvSpPr>
          <p:spPr>
            <a:xfrm>
              <a:off x="4308382" y="4487840"/>
              <a:ext cx="4833127" cy="653214"/>
            </a:xfrm>
            <a:custGeom>
              <a:rect b="b" l="l" r="r" t="t"/>
              <a:pathLst>
                <a:path extrusionOk="0" h="12128" w="89735">
                  <a:moveTo>
                    <a:pt x="6834" y="1"/>
                  </a:moveTo>
                  <a:lnTo>
                    <a:pt x="6030" y="336"/>
                  </a:lnTo>
                  <a:lnTo>
                    <a:pt x="5271" y="671"/>
                  </a:lnTo>
                  <a:lnTo>
                    <a:pt x="4556" y="1006"/>
                  </a:lnTo>
                  <a:lnTo>
                    <a:pt x="3887" y="1363"/>
                  </a:lnTo>
                  <a:lnTo>
                    <a:pt x="3284" y="1720"/>
                  </a:lnTo>
                  <a:lnTo>
                    <a:pt x="2703" y="2078"/>
                  </a:lnTo>
                  <a:lnTo>
                    <a:pt x="2212" y="2457"/>
                  </a:lnTo>
                  <a:lnTo>
                    <a:pt x="1743" y="2815"/>
                  </a:lnTo>
                  <a:lnTo>
                    <a:pt x="1341" y="3194"/>
                  </a:lnTo>
                  <a:lnTo>
                    <a:pt x="983" y="3574"/>
                  </a:lnTo>
                  <a:lnTo>
                    <a:pt x="693" y="3954"/>
                  </a:lnTo>
                  <a:lnTo>
                    <a:pt x="447" y="4333"/>
                  </a:lnTo>
                  <a:lnTo>
                    <a:pt x="246" y="4713"/>
                  </a:lnTo>
                  <a:lnTo>
                    <a:pt x="112" y="5093"/>
                  </a:lnTo>
                  <a:lnTo>
                    <a:pt x="68" y="5294"/>
                  </a:lnTo>
                  <a:lnTo>
                    <a:pt x="45" y="5495"/>
                  </a:lnTo>
                  <a:lnTo>
                    <a:pt x="23" y="5673"/>
                  </a:lnTo>
                  <a:lnTo>
                    <a:pt x="1" y="5874"/>
                  </a:lnTo>
                  <a:lnTo>
                    <a:pt x="23" y="6098"/>
                  </a:lnTo>
                  <a:lnTo>
                    <a:pt x="45" y="6299"/>
                  </a:lnTo>
                  <a:lnTo>
                    <a:pt x="90" y="6500"/>
                  </a:lnTo>
                  <a:lnTo>
                    <a:pt x="135" y="6723"/>
                  </a:lnTo>
                  <a:lnTo>
                    <a:pt x="202" y="6924"/>
                  </a:lnTo>
                  <a:lnTo>
                    <a:pt x="291" y="7125"/>
                  </a:lnTo>
                  <a:lnTo>
                    <a:pt x="403" y="7326"/>
                  </a:lnTo>
                  <a:lnTo>
                    <a:pt x="514" y="7527"/>
                  </a:lnTo>
                  <a:lnTo>
                    <a:pt x="782" y="7951"/>
                  </a:lnTo>
                  <a:lnTo>
                    <a:pt x="1140" y="8353"/>
                  </a:lnTo>
                  <a:lnTo>
                    <a:pt x="1542" y="8755"/>
                  </a:lnTo>
                  <a:lnTo>
                    <a:pt x="2011" y="9157"/>
                  </a:lnTo>
                  <a:lnTo>
                    <a:pt x="2524" y="9537"/>
                  </a:lnTo>
                  <a:lnTo>
                    <a:pt x="3105" y="9939"/>
                  </a:lnTo>
                  <a:lnTo>
                    <a:pt x="3753" y="10319"/>
                  </a:lnTo>
                  <a:lnTo>
                    <a:pt x="4445" y="10698"/>
                  </a:lnTo>
                  <a:lnTo>
                    <a:pt x="5204" y="11056"/>
                  </a:lnTo>
                  <a:lnTo>
                    <a:pt x="6030" y="11435"/>
                  </a:lnTo>
                  <a:lnTo>
                    <a:pt x="6901" y="11793"/>
                  </a:lnTo>
                  <a:lnTo>
                    <a:pt x="7839" y="12128"/>
                  </a:lnTo>
                  <a:lnTo>
                    <a:pt x="84799" y="12128"/>
                  </a:lnTo>
                  <a:lnTo>
                    <a:pt x="89734" y="9783"/>
                  </a:lnTo>
                  <a:lnTo>
                    <a:pt x="89734" y="1966"/>
                  </a:lnTo>
                  <a:lnTo>
                    <a:pt x="89310" y="1698"/>
                  </a:lnTo>
                  <a:lnTo>
                    <a:pt x="88886" y="1452"/>
                  </a:lnTo>
                  <a:lnTo>
                    <a:pt x="88439" y="1207"/>
                  </a:lnTo>
                  <a:lnTo>
                    <a:pt x="87948" y="961"/>
                  </a:lnTo>
                  <a:lnTo>
                    <a:pt x="86920" y="470"/>
                  </a:lnTo>
                  <a:lnTo>
                    <a:pt x="85781" y="1"/>
                  </a:lnTo>
                  <a:lnTo>
                    <a:pt x="84977" y="314"/>
                  </a:lnTo>
                  <a:lnTo>
                    <a:pt x="84106" y="604"/>
                  </a:lnTo>
                  <a:lnTo>
                    <a:pt x="83235" y="917"/>
                  </a:lnTo>
                  <a:lnTo>
                    <a:pt x="82297" y="1185"/>
                  </a:lnTo>
                  <a:lnTo>
                    <a:pt x="81359" y="1475"/>
                  </a:lnTo>
                  <a:lnTo>
                    <a:pt x="80355" y="1743"/>
                  </a:lnTo>
                  <a:lnTo>
                    <a:pt x="79350" y="2011"/>
                  </a:lnTo>
                  <a:lnTo>
                    <a:pt x="78300" y="2256"/>
                  </a:lnTo>
                  <a:lnTo>
                    <a:pt x="77228" y="2502"/>
                  </a:lnTo>
                  <a:lnTo>
                    <a:pt x="76111" y="2725"/>
                  </a:lnTo>
                  <a:lnTo>
                    <a:pt x="74972" y="2971"/>
                  </a:lnTo>
                  <a:lnTo>
                    <a:pt x="73811" y="3172"/>
                  </a:lnTo>
                  <a:lnTo>
                    <a:pt x="72627" y="3395"/>
                  </a:lnTo>
                  <a:lnTo>
                    <a:pt x="71421" y="3574"/>
                  </a:lnTo>
                  <a:lnTo>
                    <a:pt x="68920" y="3954"/>
                  </a:lnTo>
                  <a:lnTo>
                    <a:pt x="66329" y="4266"/>
                  </a:lnTo>
                  <a:lnTo>
                    <a:pt x="63672" y="4557"/>
                  </a:lnTo>
                  <a:lnTo>
                    <a:pt x="60925" y="4802"/>
                  </a:lnTo>
                  <a:lnTo>
                    <a:pt x="58111" y="5003"/>
                  </a:lnTo>
                  <a:lnTo>
                    <a:pt x="55230" y="5160"/>
                  </a:lnTo>
                  <a:lnTo>
                    <a:pt x="52304" y="5271"/>
                  </a:lnTo>
                  <a:lnTo>
                    <a:pt x="49334" y="5361"/>
                  </a:lnTo>
                  <a:lnTo>
                    <a:pt x="46319" y="5383"/>
                  </a:lnTo>
                  <a:lnTo>
                    <a:pt x="43282" y="5361"/>
                  </a:lnTo>
                  <a:lnTo>
                    <a:pt x="40312" y="5271"/>
                  </a:lnTo>
                  <a:lnTo>
                    <a:pt x="37386" y="5160"/>
                  </a:lnTo>
                  <a:lnTo>
                    <a:pt x="34505" y="5003"/>
                  </a:lnTo>
                  <a:lnTo>
                    <a:pt x="31691" y="4802"/>
                  </a:lnTo>
                  <a:lnTo>
                    <a:pt x="28944" y="4557"/>
                  </a:lnTo>
                  <a:lnTo>
                    <a:pt x="26286" y="4266"/>
                  </a:lnTo>
                  <a:lnTo>
                    <a:pt x="23696" y="3954"/>
                  </a:lnTo>
                  <a:lnTo>
                    <a:pt x="21195" y="3574"/>
                  </a:lnTo>
                  <a:lnTo>
                    <a:pt x="19989" y="3395"/>
                  </a:lnTo>
                  <a:lnTo>
                    <a:pt x="18805" y="3172"/>
                  </a:lnTo>
                  <a:lnTo>
                    <a:pt x="17644" y="2971"/>
                  </a:lnTo>
                  <a:lnTo>
                    <a:pt x="16505" y="2725"/>
                  </a:lnTo>
                  <a:lnTo>
                    <a:pt x="15410" y="2502"/>
                  </a:lnTo>
                  <a:lnTo>
                    <a:pt x="14316" y="2256"/>
                  </a:lnTo>
                  <a:lnTo>
                    <a:pt x="13266" y="2011"/>
                  </a:lnTo>
                  <a:lnTo>
                    <a:pt x="12261" y="1743"/>
                  </a:lnTo>
                  <a:lnTo>
                    <a:pt x="11279" y="1475"/>
                  </a:lnTo>
                  <a:lnTo>
                    <a:pt x="10318" y="1185"/>
                  </a:lnTo>
                  <a:lnTo>
                    <a:pt x="9403" y="917"/>
                  </a:lnTo>
                  <a:lnTo>
                    <a:pt x="8509" y="604"/>
                  </a:lnTo>
                  <a:lnTo>
                    <a:pt x="7661" y="314"/>
                  </a:lnTo>
                  <a:lnTo>
                    <a:pt x="6834" y="1"/>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2" name="Google Shape;182;p6"/>
            <p:cNvSpPr/>
            <p:nvPr/>
          </p:nvSpPr>
          <p:spPr>
            <a:xfrm>
              <a:off x="4308382" y="3740892"/>
              <a:ext cx="4833127" cy="741006"/>
            </a:xfrm>
            <a:custGeom>
              <a:rect b="b" l="l" r="r" t="t"/>
              <a:pathLst>
                <a:path extrusionOk="0" h="13758" w="89735">
                  <a:moveTo>
                    <a:pt x="13289" y="0"/>
                  </a:moveTo>
                  <a:lnTo>
                    <a:pt x="11725" y="402"/>
                  </a:lnTo>
                  <a:lnTo>
                    <a:pt x="10251" y="826"/>
                  </a:lnTo>
                  <a:lnTo>
                    <a:pt x="8889" y="1251"/>
                  </a:lnTo>
                  <a:lnTo>
                    <a:pt x="7594" y="1697"/>
                  </a:lnTo>
                  <a:lnTo>
                    <a:pt x="6410" y="2166"/>
                  </a:lnTo>
                  <a:lnTo>
                    <a:pt x="5316" y="2635"/>
                  </a:lnTo>
                  <a:lnTo>
                    <a:pt x="4333" y="3127"/>
                  </a:lnTo>
                  <a:lnTo>
                    <a:pt x="3864" y="3372"/>
                  </a:lnTo>
                  <a:lnTo>
                    <a:pt x="3440" y="3618"/>
                  </a:lnTo>
                  <a:lnTo>
                    <a:pt x="3038" y="3886"/>
                  </a:lnTo>
                  <a:lnTo>
                    <a:pt x="2636" y="4132"/>
                  </a:lnTo>
                  <a:lnTo>
                    <a:pt x="2279" y="4377"/>
                  </a:lnTo>
                  <a:lnTo>
                    <a:pt x="1944" y="4645"/>
                  </a:lnTo>
                  <a:lnTo>
                    <a:pt x="1653" y="4913"/>
                  </a:lnTo>
                  <a:lnTo>
                    <a:pt x="1363" y="5159"/>
                  </a:lnTo>
                  <a:lnTo>
                    <a:pt x="1117" y="5427"/>
                  </a:lnTo>
                  <a:lnTo>
                    <a:pt x="872" y="5695"/>
                  </a:lnTo>
                  <a:lnTo>
                    <a:pt x="671" y="5963"/>
                  </a:lnTo>
                  <a:lnTo>
                    <a:pt x="492" y="6231"/>
                  </a:lnTo>
                  <a:lnTo>
                    <a:pt x="358" y="6499"/>
                  </a:lnTo>
                  <a:lnTo>
                    <a:pt x="224" y="6789"/>
                  </a:lnTo>
                  <a:lnTo>
                    <a:pt x="135" y="7057"/>
                  </a:lnTo>
                  <a:lnTo>
                    <a:pt x="68" y="7325"/>
                  </a:lnTo>
                  <a:lnTo>
                    <a:pt x="23" y="7616"/>
                  </a:lnTo>
                  <a:lnTo>
                    <a:pt x="1" y="7884"/>
                  </a:lnTo>
                  <a:lnTo>
                    <a:pt x="23" y="8085"/>
                  </a:lnTo>
                  <a:lnTo>
                    <a:pt x="45" y="8263"/>
                  </a:lnTo>
                  <a:lnTo>
                    <a:pt x="68" y="8464"/>
                  </a:lnTo>
                  <a:lnTo>
                    <a:pt x="112" y="8665"/>
                  </a:lnTo>
                  <a:lnTo>
                    <a:pt x="246" y="9045"/>
                  </a:lnTo>
                  <a:lnTo>
                    <a:pt x="447" y="9425"/>
                  </a:lnTo>
                  <a:lnTo>
                    <a:pt x="693" y="9804"/>
                  </a:lnTo>
                  <a:lnTo>
                    <a:pt x="983" y="10184"/>
                  </a:lnTo>
                  <a:lnTo>
                    <a:pt x="1341" y="10564"/>
                  </a:lnTo>
                  <a:lnTo>
                    <a:pt x="1743" y="10943"/>
                  </a:lnTo>
                  <a:lnTo>
                    <a:pt x="2212" y="11301"/>
                  </a:lnTo>
                  <a:lnTo>
                    <a:pt x="2703" y="11680"/>
                  </a:lnTo>
                  <a:lnTo>
                    <a:pt x="3284" y="12038"/>
                  </a:lnTo>
                  <a:lnTo>
                    <a:pt x="3887" y="12395"/>
                  </a:lnTo>
                  <a:lnTo>
                    <a:pt x="4556" y="12752"/>
                  </a:lnTo>
                  <a:lnTo>
                    <a:pt x="5271" y="13087"/>
                  </a:lnTo>
                  <a:lnTo>
                    <a:pt x="6030" y="13422"/>
                  </a:lnTo>
                  <a:lnTo>
                    <a:pt x="6834" y="13757"/>
                  </a:lnTo>
                  <a:lnTo>
                    <a:pt x="7661" y="13445"/>
                  </a:lnTo>
                  <a:lnTo>
                    <a:pt x="8509" y="13154"/>
                  </a:lnTo>
                  <a:lnTo>
                    <a:pt x="9403" y="12864"/>
                  </a:lnTo>
                  <a:lnTo>
                    <a:pt x="10318" y="12574"/>
                  </a:lnTo>
                  <a:lnTo>
                    <a:pt x="11279" y="12283"/>
                  </a:lnTo>
                  <a:lnTo>
                    <a:pt x="12261" y="12015"/>
                  </a:lnTo>
                  <a:lnTo>
                    <a:pt x="13266" y="11747"/>
                  </a:lnTo>
                  <a:lnTo>
                    <a:pt x="14316" y="11502"/>
                  </a:lnTo>
                  <a:lnTo>
                    <a:pt x="15410" y="11256"/>
                  </a:lnTo>
                  <a:lnTo>
                    <a:pt x="16505" y="11033"/>
                  </a:lnTo>
                  <a:lnTo>
                    <a:pt x="17644" y="10809"/>
                  </a:lnTo>
                  <a:lnTo>
                    <a:pt x="18805" y="10586"/>
                  </a:lnTo>
                  <a:lnTo>
                    <a:pt x="19989" y="10385"/>
                  </a:lnTo>
                  <a:lnTo>
                    <a:pt x="21195" y="10184"/>
                  </a:lnTo>
                  <a:lnTo>
                    <a:pt x="23696" y="9804"/>
                  </a:lnTo>
                  <a:lnTo>
                    <a:pt x="26286" y="9492"/>
                  </a:lnTo>
                  <a:lnTo>
                    <a:pt x="28944" y="9201"/>
                  </a:lnTo>
                  <a:lnTo>
                    <a:pt x="31691" y="8956"/>
                  </a:lnTo>
                  <a:lnTo>
                    <a:pt x="34505" y="8755"/>
                  </a:lnTo>
                  <a:lnTo>
                    <a:pt x="37386" y="8598"/>
                  </a:lnTo>
                  <a:lnTo>
                    <a:pt x="40312" y="8487"/>
                  </a:lnTo>
                  <a:lnTo>
                    <a:pt x="43282" y="8420"/>
                  </a:lnTo>
                  <a:lnTo>
                    <a:pt x="46319" y="8397"/>
                  </a:lnTo>
                  <a:lnTo>
                    <a:pt x="49334" y="8420"/>
                  </a:lnTo>
                  <a:lnTo>
                    <a:pt x="52304" y="8487"/>
                  </a:lnTo>
                  <a:lnTo>
                    <a:pt x="55230" y="8598"/>
                  </a:lnTo>
                  <a:lnTo>
                    <a:pt x="58111" y="8755"/>
                  </a:lnTo>
                  <a:lnTo>
                    <a:pt x="60925" y="8956"/>
                  </a:lnTo>
                  <a:lnTo>
                    <a:pt x="63672" y="9201"/>
                  </a:lnTo>
                  <a:lnTo>
                    <a:pt x="66329" y="9492"/>
                  </a:lnTo>
                  <a:lnTo>
                    <a:pt x="68920" y="9804"/>
                  </a:lnTo>
                  <a:lnTo>
                    <a:pt x="71421" y="10184"/>
                  </a:lnTo>
                  <a:lnTo>
                    <a:pt x="72627" y="10385"/>
                  </a:lnTo>
                  <a:lnTo>
                    <a:pt x="73811" y="10586"/>
                  </a:lnTo>
                  <a:lnTo>
                    <a:pt x="74972" y="10809"/>
                  </a:lnTo>
                  <a:lnTo>
                    <a:pt x="76111" y="11033"/>
                  </a:lnTo>
                  <a:lnTo>
                    <a:pt x="77228" y="11256"/>
                  </a:lnTo>
                  <a:lnTo>
                    <a:pt x="78300" y="11502"/>
                  </a:lnTo>
                  <a:lnTo>
                    <a:pt x="79350" y="11747"/>
                  </a:lnTo>
                  <a:lnTo>
                    <a:pt x="80355" y="12015"/>
                  </a:lnTo>
                  <a:lnTo>
                    <a:pt x="81359" y="12283"/>
                  </a:lnTo>
                  <a:lnTo>
                    <a:pt x="82297" y="12574"/>
                  </a:lnTo>
                  <a:lnTo>
                    <a:pt x="83235" y="12864"/>
                  </a:lnTo>
                  <a:lnTo>
                    <a:pt x="84106" y="13154"/>
                  </a:lnTo>
                  <a:lnTo>
                    <a:pt x="84977" y="13445"/>
                  </a:lnTo>
                  <a:lnTo>
                    <a:pt x="85781" y="13757"/>
                  </a:lnTo>
                  <a:lnTo>
                    <a:pt x="86920" y="13288"/>
                  </a:lnTo>
                  <a:lnTo>
                    <a:pt x="87948" y="12797"/>
                  </a:lnTo>
                  <a:lnTo>
                    <a:pt x="88439" y="12551"/>
                  </a:lnTo>
                  <a:lnTo>
                    <a:pt x="88886" y="12306"/>
                  </a:lnTo>
                  <a:lnTo>
                    <a:pt x="89310" y="12060"/>
                  </a:lnTo>
                  <a:lnTo>
                    <a:pt x="89734" y="11792"/>
                  </a:lnTo>
                  <a:lnTo>
                    <a:pt x="89734" y="3975"/>
                  </a:lnTo>
                  <a:lnTo>
                    <a:pt x="89288" y="3685"/>
                  </a:lnTo>
                  <a:lnTo>
                    <a:pt x="88819" y="3417"/>
                  </a:lnTo>
                  <a:lnTo>
                    <a:pt x="88305" y="3149"/>
                  </a:lnTo>
                  <a:lnTo>
                    <a:pt x="87791" y="2881"/>
                  </a:lnTo>
                  <a:lnTo>
                    <a:pt x="87233" y="2613"/>
                  </a:lnTo>
                  <a:lnTo>
                    <a:pt x="86652" y="2367"/>
                  </a:lnTo>
                  <a:lnTo>
                    <a:pt x="86049" y="2099"/>
                  </a:lnTo>
                  <a:lnTo>
                    <a:pt x="85402" y="1854"/>
                  </a:lnTo>
                  <a:lnTo>
                    <a:pt x="84039" y="1362"/>
                  </a:lnTo>
                  <a:lnTo>
                    <a:pt x="82588" y="893"/>
                  </a:lnTo>
                  <a:lnTo>
                    <a:pt x="81002" y="424"/>
                  </a:lnTo>
                  <a:lnTo>
                    <a:pt x="79327" y="0"/>
                  </a:lnTo>
                  <a:lnTo>
                    <a:pt x="77652" y="380"/>
                  </a:lnTo>
                  <a:lnTo>
                    <a:pt x="75910" y="759"/>
                  </a:lnTo>
                  <a:lnTo>
                    <a:pt x="74101" y="1117"/>
                  </a:lnTo>
                  <a:lnTo>
                    <a:pt x="72225" y="1429"/>
                  </a:lnTo>
                  <a:lnTo>
                    <a:pt x="70305" y="1742"/>
                  </a:lnTo>
                  <a:lnTo>
                    <a:pt x="68317" y="2010"/>
                  </a:lnTo>
                  <a:lnTo>
                    <a:pt x="66307" y="2278"/>
                  </a:lnTo>
                  <a:lnTo>
                    <a:pt x="64230" y="2501"/>
                  </a:lnTo>
                  <a:lnTo>
                    <a:pt x="62108" y="2702"/>
                  </a:lnTo>
                  <a:lnTo>
                    <a:pt x="59942" y="2881"/>
                  </a:lnTo>
                  <a:lnTo>
                    <a:pt x="57754" y="3015"/>
                  </a:lnTo>
                  <a:lnTo>
                    <a:pt x="55520" y="3149"/>
                  </a:lnTo>
                  <a:lnTo>
                    <a:pt x="53242" y="3238"/>
                  </a:lnTo>
                  <a:lnTo>
                    <a:pt x="50964" y="3305"/>
                  </a:lnTo>
                  <a:lnTo>
                    <a:pt x="48642" y="3350"/>
                  </a:lnTo>
                  <a:lnTo>
                    <a:pt x="46319" y="3372"/>
                  </a:lnTo>
                  <a:lnTo>
                    <a:pt x="43974" y="3350"/>
                  </a:lnTo>
                  <a:lnTo>
                    <a:pt x="41652" y="3305"/>
                  </a:lnTo>
                  <a:lnTo>
                    <a:pt x="39374" y="3238"/>
                  </a:lnTo>
                  <a:lnTo>
                    <a:pt x="37096" y="3149"/>
                  </a:lnTo>
                  <a:lnTo>
                    <a:pt x="34885" y="3015"/>
                  </a:lnTo>
                  <a:lnTo>
                    <a:pt x="32674" y="2881"/>
                  </a:lnTo>
                  <a:lnTo>
                    <a:pt x="30507" y="2702"/>
                  </a:lnTo>
                  <a:lnTo>
                    <a:pt x="28408" y="2501"/>
                  </a:lnTo>
                  <a:lnTo>
                    <a:pt x="26331" y="2278"/>
                  </a:lnTo>
                  <a:lnTo>
                    <a:pt x="24299" y="2010"/>
                  </a:lnTo>
                  <a:lnTo>
                    <a:pt x="22311" y="1742"/>
                  </a:lnTo>
                  <a:lnTo>
                    <a:pt x="20391" y="1429"/>
                  </a:lnTo>
                  <a:lnTo>
                    <a:pt x="18515" y="1117"/>
                  </a:lnTo>
                  <a:lnTo>
                    <a:pt x="16706" y="759"/>
                  </a:lnTo>
                  <a:lnTo>
                    <a:pt x="14964" y="380"/>
                  </a:lnTo>
                  <a:lnTo>
                    <a:pt x="13289"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3" name="Google Shape;183;p6"/>
            <p:cNvSpPr/>
            <p:nvPr/>
          </p:nvSpPr>
          <p:spPr>
            <a:xfrm>
              <a:off x="4308382" y="2704009"/>
              <a:ext cx="4833127" cy="1032065"/>
            </a:xfrm>
            <a:custGeom>
              <a:rect b="b" l="l" r="r" t="t"/>
              <a:pathLst>
                <a:path extrusionOk="0" h="19162" w="89735">
                  <a:moveTo>
                    <a:pt x="43929" y="0"/>
                  </a:moveTo>
                  <a:lnTo>
                    <a:pt x="41585" y="45"/>
                  </a:lnTo>
                  <a:lnTo>
                    <a:pt x="39262" y="134"/>
                  </a:lnTo>
                  <a:lnTo>
                    <a:pt x="36984" y="224"/>
                  </a:lnTo>
                  <a:lnTo>
                    <a:pt x="34751" y="358"/>
                  </a:lnTo>
                  <a:lnTo>
                    <a:pt x="32562" y="492"/>
                  </a:lnTo>
                  <a:lnTo>
                    <a:pt x="30396" y="670"/>
                  </a:lnTo>
                  <a:lnTo>
                    <a:pt x="28296" y="871"/>
                  </a:lnTo>
                  <a:lnTo>
                    <a:pt x="26264" y="1117"/>
                  </a:lnTo>
                  <a:lnTo>
                    <a:pt x="24254" y="1363"/>
                  </a:lnTo>
                  <a:lnTo>
                    <a:pt x="22311" y="1631"/>
                  </a:lnTo>
                  <a:lnTo>
                    <a:pt x="20435" y="1921"/>
                  </a:lnTo>
                  <a:lnTo>
                    <a:pt x="18626" y="2233"/>
                  </a:lnTo>
                  <a:lnTo>
                    <a:pt x="16884" y="2568"/>
                  </a:lnTo>
                  <a:lnTo>
                    <a:pt x="15187" y="2926"/>
                  </a:lnTo>
                  <a:lnTo>
                    <a:pt x="13579" y="3305"/>
                  </a:lnTo>
                  <a:lnTo>
                    <a:pt x="12060" y="3685"/>
                  </a:lnTo>
                  <a:lnTo>
                    <a:pt x="10586" y="4087"/>
                  </a:lnTo>
                  <a:lnTo>
                    <a:pt x="9224" y="4534"/>
                  </a:lnTo>
                  <a:lnTo>
                    <a:pt x="7929" y="4958"/>
                  </a:lnTo>
                  <a:lnTo>
                    <a:pt x="6723" y="5427"/>
                  </a:lnTo>
                  <a:lnTo>
                    <a:pt x="5606" y="5896"/>
                  </a:lnTo>
                  <a:lnTo>
                    <a:pt x="4579" y="6387"/>
                  </a:lnTo>
                  <a:lnTo>
                    <a:pt x="4110" y="6633"/>
                  </a:lnTo>
                  <a:lnTo>
                    <a:pt x="3663" y="6879"/>
                  </a:lnTo>
                  <a:lnTo>
                    <a:pt x="3217" y="7124"/>
                  </a:lnTo>
                  <a:lnTo>
                    <a:pt x="2815" y="7392"/>
                  </a:lnTo>
                  <a:lnTo>
                    <a:pt x="2435" y="7660"/>
                  </a:lnTo>
                  <a:lnTo>
                    <a:pt x="2100" y="7906"/>
                  </a:lnTo>
                  <a:lnTo>
                    <a:pt x="1765" y="8174"/>
                  </a:lnTo>
                  <a:lnTo>
                    <a:pt x="1475" y="8442"/>
                  </a:lnTo>
                  <a:lnTo>
                    <a:pt x="1207" y="8710"/>
                  </a:lnTo>
                  <a:lnTo>
                    <a:pt x="961" y="9000"/>
                  </a:lnTo>
                  <a:lnTo>
                    <a:pt x="738" y="9268"/>
                  </a:lnTo>
                  <a:lnTo>
                    <a:pt x="537" y="9559"/>
                  </a:lnTo>
                  <a:lnTo>
                    <a:pt x="380" y="9827"/>
                  </a:lnTo>
                  <a:lnTo>
                    <a:pt x="246" y="10117"/>
                  </a:lnTo>
                  <a:lnTo>
                    <a:pt x="135" y="10385"/>
                  </a:lnTo>
                  <a:lnTo>
                    <a:pt x="68" y="10675"/>
                  </a:lnTo>
                  <a:lnTo>
                    <a:pt x="23" y="10966"/>
                  </a:lnTo>
                  <a:lnTo>
                    <a:pt x="1" y="11256"/>
                  </a:lnTo>
                  <a:lnTo>
                    <a:pt x="23" y="11546"/>
                  </a:lnTo>
                  <a:lnTo>
                    <a:pt x="68" y="11814"/>
                  </a:lnTo>
                  <a:lnTo>
                    <a:pt x="135" y="12082"/>
                  </a:lnTo>
                  <a:lnTo>
                    <a:pt x="224" y="12373"/>
                  </a:lnTo>
                  <a:lnTo>
                    <a:pt x="358" y="12641"/>
                  </a:lnTo>
                  <a:lnTo>
                    <a:pt x="492" y="12909"/>
                  </a:lnTo>
                  <a:lnTo>
                    <a:pt x="671" y="13177"/>
                  </a:lnTo>
                  <a:lnTo>
                    <a:pt x="872" y="13445"/>
                  </a:lnTo>
                  <a:lnTo>
                    <a:pt x="1117" y="13713"/>
                  </a:lnTo>
                  <a:lnTo>
                    <a:pt x="1363" y="13981"/>
                  </a:lnTo>
                  <a:lnTo>
                    <a:pt x="1653" y="14249"/>
                  </a:lnTo>
                  <a:lnTo>
                    <a:pt x="1944" y="14494"/>
                  </a:lnTo>
                  <a:lnTo>
                    <a:pt x="2279" y="14762"/>
                  </a:lnTo>
                  <a:lnTo>
                    <a:pt x="2636" y="15008"/>
                  </a:lnTo>
                  <a:lnTo>
                    <a:pt x="3038" y="15276"/>
                  </a:lnTo>
                  <a:lnTo>
                    <a:pt x="3440" y="15522"/>
                  </a:lnTo>
                  <a:lnTo>
                    <a:pt x="3864" y="15767"/>
                  </a:lnTo>
                  <a:lnTo>
                    <a:pt x="4333" y="16013"/>
                  </a:lnTo>
                  <a:lnTo>
                    <a:pt x="5316" y="16504"/>
                  </a:lnTo>
                  <a:lnTo>
                    <a:pt x="6410" y="16973"/>
                  </a:lnTo>
                  <a:lnTo>
                    <a:pt x="7594" y="17442"/>
                  </a:lnTo>
                  <a:lnTo>
                    <a:pt x="8889" y="17889"/>
                  </a:lnTo>
                  <a:lnTo>
                    <a:pt x="10251" y="18335"/>
                  </a:lnTo>
                  <a:lnTo>
                    <a:pt x="11725" y="18737"/>
                  </a:lnTo>
                  <a:lnTo>
                    <a:pt x="13289" y="19162"/>
                  </a:lnTo>
                  <a:lnTo>
                    <a:pt x="14964" y="18760"/>
                  </a:lnTo>
                  <a:lnTo>
                    <a:pt x="16706" y="18380"/>
                  </a:lnTo>
                  <a:lnTo>
                    <a:pt x="18515" y="18023"/>
                  </a:lnTo>
                  <a:lnTo>
                    <a:pt x="20391" y="17710"/>
                  </a:lnTo>
                  <a:lnTo>
                    <a:pt x="22311" y="17398"/>
                  </a:lnTo>
                  <a:lnTo>
                    <a:pt x="24299" y="17130"/>
                  </a:lnTo>
                  <a:lnTo>
                    <a:pt x="26331" y="16884"/>
                  </a:lnTo>
                  <a:lnTo>
                    <a:pt x="28408" y="16638"/>
                  </a:lnTo>
                  <a:lnTo>
                    <a:pt x="30507" y="16437"/>
                  </a:lnTo>
                  <a:lnTo>
                    <a:pt x="32674" y="16281"/>
                  </a:lnTo>
                  <a:lnTo>
                    <a:pt x="34885" y="16125"/>
                  </a:lnTo>
                  <a:lnTo>
                    <a:pt x="37096" y="15991"/>
                  </a:lnTo>
                  <a:lnTo>
                    <a:pt x="39374" y="15901"/>
                  </a:lnTo>
                  <a:lnTo>
                    <a:pt x="41652" y="15834"/>
                  </a:lnTo>
                  <a:lnTo>
                    <a:pt x="43974" y="15790"/>
                  </a:lnTo>
                  <a:lnTo>
                    <a:pt x="46319" y="15767"/>
                  </a:lnTo>
                  <a:lnTo>
                    <a:pt x="48642" y="15790"/>
                  </a:lnTo>
                  <a:lnTo>
                    <a:pt x="50964" y="15834"/>
                  </a:lnTo>
                  <a:lnTo>
                    <a:pt x="53242" y="15901"/>
                  </a:lnTo>
                  <a:lnTo>
                    <a:pt x="55520" y="15991"/>
                  </a:lnTo>
                  <a:lnTo>
                    <a:pt x="57754" y="16125"/>
                  </a:lnTo>
                  <a:lnTo>
                    <a:pt x="59942" y="16281"/>
                  </a:lnTo>
                  <a:lnTo>
                    <a:pt x="62108" y="16437"/>
                  </a:lnTo>
                  <a:lnTo>
                    <a:pt x="64230" y="16638"/>
                  </a:lnTo>
                  <a:lnTo>
                    <a:pt x="66307" y="16884"/>
                  </a:lnTo>
                  <a:lnTo>
                    <a:pt x="68317" y="17130"/>
                  </a:lnTo>
                  <a:lnTo>
                    <a:pt x="70305" y="17398"/>
                  </a:lnTo>
                  <a:lnTo>
                    <a:pt x="72225" y="17710"/>
                  </a:lnTo>
                  <a:lnTo>
                    <a:pt x="74101" y="18023"/>
                  </a:lnTo>
                  <a:lnTo>
                    <a:pt x="75910" y="18380"/>
                  </a:lnTo>
                  <a:lnTo>
                    <a:pt x="77652" y="18760"/>
                  </a:lnTo>
                  <a:lnTo>
                    <a:pt x="79327" y="19162"/>
                  </a:lnTo>
                  <a:lnTo>
                    <a:pt x="81002" y="18715"/>
                  </a:lnTo>
                  <a:lnTo>
                    <a:pt x="82588" y="18269"/>
                  </a:lnTo>
                  <a:lnTo>
                    <a:pt x="84039" y="17777"/>
                  </a:lnTo>
                  <a:lnTo>
                    <a:pt x="85402" y="17286"/>
                  </a:lnTo>
                  <a:lnTo>
                    <a:pt x="86049" y="17040"/>
                  </a:lnTo>
                  <a:lnTo>
                    <a:pt x="86652" y="16795"/>
                  </a:lnTo>
                  <a:lnTo>
                    <a:pt x="87233" y="16527"/>
                  </a:lnTo>
                  <a:lnTo>
                    <a:pt x="87791" y="16259"/>
                  </a:lnTo>
                  <a:lnTo>
                    <a:pt x="88305" y="15991"/>
                  </a:lnTo>
                  <a:lnTo>
                    <a:pt x="88819" y="15723"/>
                  </a:lnTo>
                  <a:lnTo>
                    <a:pt x="89288" y="15455"/>
                  </a:lnTo>
                  <a:lnTo>
                    <a:pt x="89734" y="15187"/>
                  </a:lnTo>
                  <a:lnTo>
                    <a:pt x="89734" y="7348"/>
                  </a:lnTo>
                  <a:lnTo>
                    <a:pt x="89087" y="6946"/>
                  </a:lnTo>
                  <a:lnTo>
                    <a:pt x="88394" y="6566"/>
                  </a:lnTo>
                  <a:lnTo>
                    <a:pt x="87635" y="6186"/>
                  </a:lnTo>
                  <a:lnTo>
                    <a:pt x="86809" y="5807"/>
                  </a:lnTo>
                  <a:lnTo>
                    <a:pt x="85960" y="5449"/>
                  </a:lnTo>
                  <a:lnTo>
                    <a:pt x="85022" y="5092"/>
                  </a:lnTo>
                  <a:lnTo>
                    <a:pt x="84062" y="4735"/>
                  </a:lnTo>
                  <a:lnTo>
                    <a:pt x="83034" y="4400"/>
                  </a:lnTo>
                  <a:lnTo>
                    <a:pt x="81962" y="4065"/>
                  </a:lnTo>
                  <a:lnTo>
                    <a:pt x="80824" y="3752"/>
                  </a:lnTo>
                  <a:lnTo>
                    <a:pt x="79640" y="3439"/>
                  </a:lnTo>
                  <a:lnTo>
                    <a:pt x="78412" y="3149"/>
                  </a:lnTo>
                  <a:lnTo>
                    <a:pt x="77139" y="2859"/>
                  </a:lnTo>
                  <a:lnTo>
                    <a:pt x="75821" y="2591"/>
                  </a:lnTo>
                  <a:lnTo>
                    <a:pt x="74459" y="2323"/>
                  </a:lnTo>
                  <a:lnTo>
                    <a:pt x="73052" y="2055"/>
                  </a:lnTo>
                  <a:lnTo>
                    <a:pt x="71555" y="1809"/>
                  </a:lnTo>
                  <a:lnTo>
                    <a:pt x="70037" y="1586"/>
                  </a:lnTo>
                  <a:lnTo>
                    <a:pt x="68496" y="1363"/>
                  </a:lnTo>
                  <a:lnTo>
                    <a:pt x="66910" y="1162"/>
                  </a:lnTo>
                  <a:lnTo>
                    <a:pt x="65302" y="983"/>
                  </a:lnTo>
                  <a:lnTo>
                    <a:pt x="63672" y="804"/>
                  </a:lnTo>
                  <a:lnTo>
                    <a:pt x="62019" y="670"/>
                  </a:lnTo>
                  <a:lnTo>
                    <a:pt x="60344" y="514"/>
                  </a:lnTo>
                  <a:lnTo>
                    <a:pt x="58647" y="402"/>
                  </a:lnTo>
                  <a:lnTo>
                    <a:pt x="56950" y="291"/>
                  </a:lnTo>
                  <a:lnTo>
                    <a:pt x="55208" y="201"/>
                  </a:lnTo>
                  <a:lnTo>
                    <a:pt x="53443" y="134"/>
                  </a:lnTo>
                  <a:lnTo>
                    <a:pt x="51679" y="67"/>
                  </a:lnTo>
                  <a:lnTo>
                    <a:pt x="49915" y="23"/>
                  </a:lnTo>
                  <a:lnTo>
                    <a:pt x="48106" y="0"/>
                  </a:lnTo>
                  <a:close/>
                </a:path>
              </a:pathLst>
            </a:cu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1">
  <p:cSld name="BLANK_1_1_1_1_1_1_1">
    <p:spTree>
      <p:nvGrpSpPr>
        <p:cNvPr id="184" name="Shape 184"/>
        <p:cNvGrpSpPr/>
        <p:nvPr/>
      </p:nvGrpSpPr>
      <p:grpSpPr>
        <a:xfrm>
          <a:off x="0" y="0"/>
          <a:ext cx="0" cy="0"/>
          <a:chOff x="0" y="0"/>
          <a:chExt cx="0" cy="0"/>
        </a:xfrm>
      </p:grpSpPr>
      <p:sp>
        <p:nvSpPr>
          <p:cNvPr id="185" name="Google Shape;185;p7"/>
          <p:cNvSpPr/>
          <p:nvPr/>
        </p:nvSpPr>
        <p:spPr>
          <a:xfrm>
            <a:off x="6519500" y="2216800"/>
            <a:ext cx="4728600" cy="1604700"/>
          </a:xfrm>
          <a:prstGeom prst="chord">
            <a:avLst>
              <a:gd fmla="val 4346562" name="adj1"/>
              <a:gd fmla="val 17254322"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6" name="Google Shape;186;p7"/>
          <p:cNvSpPr/>
          <p:nvPr/>
        </p:nvSpPr>
        <p:spPr>
          <a:xfrm rot="1800032">
            <a:off x="6670150" y="2309109"/>
            <a:ext cx="4728524" cy="1869582"/>
          </a:xfrm>
          <a:prstGeom prst="chord">
            <a:avLst>
              <a:gd fmla="val 3282930" name="adj1"/>
              <a:gd fmla="val 14744228"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87" name="Google Shape;187;p7"/>
          <p:cNvSpPr/>
          <p:nvPr/>
        </p:nvSpPr>
        <p:spPr>
          <a:xfrm>
            <a:off x="6008850" y="3120100"/>
            <a:ext cx="3135148" cy="2023395"/>
          </a:xfrm>
          <a:custGeom>
            <a:rect b="b" l="l" r="r" t="t"/>
            <a:pathLst>
              <a:path extrusionOk="0" h="29205" w="61561">
                <a:moveTo>
                  <a:pt x="61560" y="1"/>
                </a:moveTo>
                <a:lnTo>
                  <a:pt x="60172" y="120"/>
                </a:lnTo>
                <a:lnTo>
                  <a:pt x="58745" y="258"/>
                </a:lnTo>
                <a:lnTo>
                  <a:pt x="57318" y="417"/>
                </a:lnTo>
                <a:lnTo>
                  <a:pt x="55870" y="595"/>
                </a:lnTo>
                <a:lnTo>
                  <a:pt x="54403" y="814"/>
                </a:lnTo>
                <a:lnTo>
                  <a:pt x="52936" y="1051"/>
                </a:lnTo>
                <a:lnTo>
                  <a:pt x="51429" y="1309"/>
                </a:lnTo>
                <a:lnTo>
                  <a:pt x="49942" y="1587"/>
                </a:lnTo>
                <a:lnTo>
                  <a:pt x="48436" y="1884"/>
                </a:lnTo>
                <a:lnTo>
                  <a:pt x="46909" y="2221"/>
                </a:lnTo>
                <a:lnTo>
                  <a:pt x="45382" y="2578"/>
                </a:lnTo>
                <a:lnTo>
                  <a:pt x="43836" y="2955"/>
                </a:lnTo>
                <a:lnTo>
                  <a:pt x="42309" y="3351"/>
                </a:lnTo>
                <a:lnTo>
                  <a:pt x="40763" y="3787"/>
                </a:lnTo>
                <a:lnTo>
                  <a:pt x="39217" y="4224"/>
                </a:lnTo>
                <a:lnTo>
                  <a:pt x="37670" y="4699"/>
                </a:lnTo>
                <a:lnTo>
                  <a:pt x="35866" y="5274"/>
                </a:lnTo>
                <a:lnTo>
                  <a:pt x="34082" y="5869"/>
                </a:lnTo>
                <a:lnTo>
                  <a:pt x="32337" y="6484"/>
                </a:lnTo>
                <a:lnTo>
                  <a:pt x="30592" y="7118"/>
                </a:lnTo>
                <a:lnTo>
                  <a:pt x="28887" y="7792"/>
                </a:lnTo>
                <a:lnTo>
                  <a:pt x="27222" y="8466"/>
                </a:lnTo>
                <a:lnTo>
                  <a:pt x="25557" y="9160"/>
                </a:lnTo>
                <a:lnTo>
                  <a:pt x="23951" y="9894"/>
                </a:lnTo>
                <a:lnTo>
                  <a:pt x="22365" y="10627"/>
                </a:lnTo>
                <a:lnTo>
                  <a:pt x="20818" y="11381"/>
                </a:lnTo>
                <a:lnTo>
                  <a:pt x="19292" y="12154"/>
                </a:lnTo>
                <a:lnTo>
                  <a:pt x="17824" y="12927"/>
                </a:lnTo>
                <a:lnTo>
                  <a:pt x="16377" y="13740"/>
                </a:lnTo>
                <a:lnTo>
                  <a:pt x="14989" y="14553"/>
                </a:lnTo>
                <a:lnTo>
                  <a:pt x="13621" y="15386"/>
                </a:lnTo>
                <a:lnTo>
                  <a:pt x="12313" y="16218"/>
                </a:lnTo>
                <a:lnTo>
                  <a:pt x="11084" y="17051"/>
                </a:lnTo>
                <a:lnTo>
                  <a:pt x="9914" y="17884"/>
                </a:lnTo>
                <a:lnTo>
                  <a:pt x="8804" y="18716"/>
                </a:lnTo>
                <a:lnTo>
                  <a:pt x="7753" y="19549"/>
                </a:lnTo>
                <a:lnTo>
                  <a:pt x="6762" y="20382"/>
                </a:lnTo>
                <a:lnTo>
                  <a:pt x="5810" y="21214"/>
                </a:lnTo>
                <a:lnTo>
                  <a:pt x="4938" y="22027"/>
                </a:lnTo>
                <a:lnTo>
                  <a:pt x="4125" y="22860"/>
                </a:lnTo>
                <a:lnTo>
                  <a:pt x="3371" y="23693"/>
                </a:lnTo>
                <a:lnTo>
                  <a:pt x="2697" y="24505"/>
                </a:lnTo>
                <a:lnTo>
                  <a:pt x="2380" y="24902"/>
                </a:lnTo>
                <a:lnTo>
                  <a:pt x="2063" y="25298"/>
                </a:lnTo>
                <a:lnTo>
                  <a:pt x="1785" y="25715"/>
                </a:lnTo>
                <a:lnTo>
                  <a:pt x="1528" y="26111"/>
                </a:lnTo>
                <a:lnTo>
                  <a:pt x="1270" y="26508"/>
                </a:lnTo>
                <a:lnTo>
                  <a:pt x="1032" y="26904"/>
                </a:lnTo>
                <a:lnTo>
                  <a:pt x="814" y="27281"/>
                </a:lnTo>
                <a:lnTo>
                  <a:pt x="616" y="27678"/>
                </a:lnTo>
                <a:lnTo>
                  <a:pt x="437" y="28054"/>
                </a:lnTo>
                <a:lnTo>
                  <a:pt x="279" y="28451"/>
                </a:lnTo>
                <a:lnTo>
                  <a:pt x="120" y="28827"/>
                </a:lnTo>
                <a:lnTo>
                  <a:pt x="1" y="29204"/>
                </a:lnTo>
                <a:lnTo>
                  <a:pt x="61560" y="29204"/>
                </a:lnTo>
                <a:lnTo>
                  <a:pt x="61560" y="1"/>
                </a:lnTo>
                <a:close/>
              </a:path>
            </a:pathLst>
          </a:cu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Sora"/>
              <a:ea typeface="Sora"/>
              <a:cs typeface="Sora"/>
              <a:sym typeface="Sora"/>
            </a:endParaRPr>
          </a:p>
        </p:txBody>
      </p:sp>
      <p:sp>
        <p:nvSpPr>
          <p:cNvPr id="188" name="Google Shape;188;p7"/>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189" name="Google Shape;189;p7"/>
          <p:cNvSpPr txBox="1"/>
          <p:nvPr>
            <p:ph idx="2" type="title"/>
          </p:nvPr>
        </p:nvSpPr>
        <p:spPr>
          <a:xfrm>
            <a:off x="115025" y="406250"/>
            <a:ext cx="6507000" cy="2656800"/>
          </a:xfrm>
          <a:prstGeom prst="rect">
            <a:avLst/>
          </a:prstGeom>
        </p:spPr>
        <p:txBody>
          <a:bodyPr anchorCtr="0" anchor="t" bIns="91425" lIns="91425" spcFirstLastPara="1" rIns="91425" wrap="square" tIns="0">
            <a:noAutofit/>
          </a:bodyPr>
          <a:lstStyle>
            <a:lvl1pPr lvl="0">
              <a:lnSpc>
                <a:spcPct val="90000"/>
              </a:lnSpc>
              <a:spcBef>
                <a:spcPts val="0"/>
              </a:spcBef>
              <a:spcAft>
                <a:spcPts val="0"/>
              </a:spcAft>
              <a:buNone/>
              <a:defRPr sz="5500"/>
            </a:lvl1pPr>
            <a:lvl2pPr lvl="1">
              <a:lnSpc>
                <a:spcPct val="90000"/>
              </a:lnSpc>
              <a:spcBef>
                <a:spcPts val="0"/>
              </a:spcBef>
              <a:spcAft>
                <a:spcPts val="0"/>
              </a:spcAft>
              <a:buNone/>
              <a:defRPr sz="5500"/>
            </a:lvl2pPr>
            <a:lvl3pPr lvl="2">
              <a:lnSpc>
                <a:spcPct val="90000"/>
              </a:lnSpc>
              <a:spcBef>
                <a:spcPts val="0"/>
              </a:spcBef>
              <a:spcAft>
                <a:spcPts val="0"/>
              </a:spcAft>
              <a:buNone/>
              <a:defRPr sz="5500"/>
            </a:lvl3pPr>
            <a:lvl4pPr lvl="3">
              <a:lnSpc>
                <a:spcPct val="90000"/>
              </a:lnSpc>
              <a:spcBef>
                <a:spcPts val="0"/>
              </a:spcBef>
              <a:spcAft>
                <a:spcPts val="0"/>
              </a:spcAft>
              <a:buNone/>
              <a:defRPr sz="5500"/>
            </a:lvl4pPr>
            <a:lvl5pPr lvl="4">
              <a:lnSpc>
                <a:spcPct val="90000"/>
              </a:lnSpc>
              <a:spcBef>
                <a:spcPts val="0"/>
              </a:spcBef>
              <a:spcAft>
                <a:spcPts val="0"/>
              </a:spcAft>
              <a:buNone/>
              <a:defRPr sz="5500"/>
            </a:lvl5pPr>
            <a:lvl6pPr lvl="5">
              <a:lnSpc>
                <a:spcPct val="90000"/>
              </a:lnSpc>
              <a:spcBef>
                <a:spcPts val="0"/>
              </a:spcBef>
              <a:spcAft>
                <a:spcPts val="0"/>
              </a:spcAft>
              <a:buNone/>
              <a:defRPr sz="5500"/>
            </a:lvl6pPr>
            <a:lvl7pPr lvl="6">
              <a:lnSpc>
                <a:spcPct val="90000"/>
              </a:lnSpc>
              <a:spcBef>
                <a:spcPts val="0"/>
              </a:spcBef>
              <a:spcAft>
                <a:spcPts val="0"/>
              </a:spcAft>
              <a:buNone/>
              <a:defRPr sz="5500"/>
            </a:lvl7pPr>
            <a:lvl8pPr lvl="7">
              <a:lnSpc>
                <a:spcPct val="90000"/>
              </a:lnSpc>
              <a:spcBef>
                <a:spcPts val="0"/>
              </a:spcBef>
              <a:spcAft>
                <a:spcPts val="0"/>
              </a:spcAft>
              <a:buNone/>
              <a:defRPr sz="5500"/>
            </a:lvl8pPr>
            <a:lvl9pPr lvl="8">
              <a:lnSpc>
                <a:spcPct val="90000"/>
              </a:lnSpc>
              <a:spcBef>
                <a:spcPts val="0"/>
              </a:spcBef>
              <a:spcAft>
                <a:spcPts val="0"/>
              </a:spcAft>
              <a:buNone/>
              <a:defRPr sz="5500"/>
            </a:lvl9pPr>
          </a:lstStyle>
          <a:p/>
        </p:txBody>
      </p:sp>
      <p:sp>
        <p:nvSpPr>
          <p:cNvPr id="190" name="Google Shape;190;p7"/>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191" name="Google Shape;191;p7"/>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Alt 2">
  <p:cSld name="BLANK_1_1_1_1_1_1_1_2">
    <p:spTree>
      <p:nvGrpSpPr>
        <p:cNvPr id="192" name="Shape 192"/>
        <p:cNvGrpSpPr/>
        <p:nvPr/>
      </p:nvGrpSpPr>
      <p:grpSpPr>
        <a:xfrm>
          <a:off x="0" y="0"/>
          <a:ext cx="0" cy="0"/>
          <a:chOff x="0" y="0"/>
          <a:chExt cx="0" cy="0"/>
        </a:xfrm>
      </p:grpSpPr>
      <p:sp>
        <p:nvSpPr>
          <p:cNvPr id="193" name="Google Shape;193;p8"/>
          <p:cNvSpPr/>
          <p:nvPr/>
        </p:nvSpPr>
        <p:spPr>
          <a:xfrm>
            <a:off x="5861425" y="3065475"/>
            <a:ext cx="3282600" cy="2078950"/>
          </a:xfrm>
          <a:custGeom>
            <a:rect b="b" l="l" r="r" t="t"/>
            <a:pathLst>
              <a:path extrusionOk="0" h="83158" w="131304">
                <a:moveTo>
                  <a:pt x="131286" y="0"/>
                </a:moveTo>
                <a:lnTo>
                  <a:pt x="131304" y="83132"/>
                </a:lnTo>
                <a:lnTo>
                  <a:pt x="0" y="83158"/>
                </a:lnTo>
                <a:lnTo>
                  <a:pt x="55816" y="4343"/>
                </a:lnTo>
                <a:close/>
              </a:path>
            </a:pathLst>
          </a:custGeom>
          <a:solidFill>
            <a:schemeClr val="accent5"/>
          </a:solidFill>
          <a:ln>
            <a:noFill/>
          </a:ln>
        </p:spPr>
      </p:sp>
      <p:sp>
        <p:nvSpPr>
          <p:cNvPr id="194" name="Google Shape;194;p8"/>
          <p:cNvSpPr/>
          <p:nvPr/>
        </p:nvSpPr>
        <p:spPr>
          <a:xfrm>
            <a:off x="6818025" y="1675"/>
            <a:ext cx="2326300" cy="3183925"/>
          </a:xfrm>
          <a:custGeom>
            <a:rect b="b" l="l" r="r" t="t"/>
            <a:pathLst>
              <a:path extrusionOk="0" h="127357" w="93052">
                <a:moveTo>
                  <a:pt x="17353" y="127357"/>
                </a:moveTo>
                <a:lnTo>
                  <a:pt x="0" y="18662"/>
                </a:lnTo>
                <a:lnTo>
                  <a:pt x="93052" y="0"/>
                </a:lnTo>
                <a:lnTo>
                  <a:pt x="93019" y="122556"/>
                </a:lnTo>
                <a:close/>
              </a:path>
            </a:pathLst>
          </a:custGeom>
          <a:gradFill>
            <a:gsLst>
              <a:gs pos="0">
                <a:schemeClr val="accent2"/>
              </a:gs>
              <a:gs pos="37000">
                <a:schemeClr val="lt2"/>
              </a:gs>
              <a:gs pos="92000">
                <a:schemeClr val="accent1"/>
              </a:gs>
              <a:gs pos="100000">
                <a:schemeClr val="accent1"/>
              </a:gs>
            </a:gsLst>
            <a:lin ang="13500032" scaled="0"/>
          </a:gradFill>
          <a:ln>
            <a:noFill/>
          </a:ln>
        </p:spPr>
      </p:sp>
      <p:grpSp>
        <p:nvGrpSpPr>
          <p:cNvPr id="195" name="Google Shape;195;p8"/>
          <p:cNvGrpSpPr/>
          <p:nvPr/>
        </p:nvGrpSpPr>
        <p:grpSpPr>
          <a:xfrm>
            <a:off x="25" y="4625"/>
            <a:ext cx="2329791" cy="795413"/>
            <a:chOff x="21" y="-511"/>
            <a:chExt cx="2329791" cy="800617"/>
          </a:xfrm>
        </p:grpSpPr>
        <p:grpSp>
          <p:nvGrpSpPr>
            <p:cNvPr id="196" name="Google Shape;196;p8"/>
            <p:cNvGrpSpPr/>
            <p:nvPr/>
          </p:nvGrpSpPr>
          <p:grpSpPr>
            <a:xfrm flipH="1" rot="10800000">
              <a:off x="25" y="392516"/>
              <a:ext cx="1927788" cy="407590"/>
              <a:chOff x="537425" y="3249175"/>
              <a:chExt cx="1774800" cy="370200"/>
            </a:xfrm>
          </p:grpSpPr>
          <p:sp>
            <p:nvSpPr>
              <p:cNvPr id="197" name="Google Shape;197;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8" name="Google Shape;198;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199" name="Google Shape;199;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0" name="Google Shape;200;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1" name="Google Shape;201;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02" name="Google Shape;202;p8"/>
            <p:cNvGrpSpPr/>
            <p:nvPr/>
          </p:nvGrpSpPr>
          <p:grpSpPr>
            <a:xfrm flipH="1" rot="10800000">
              <a:off x="21" y="-511"/>
              <a:ext cx="1927788" cy="393115"/>
              <a:chOff x="537425" y="3249175"/>
              <a:chExt cx="1774800" cy="370200"/>
            </a:xfrm>
          </p:grpSpPr>
          <p:sp>
            <p:nvSpPr>
              <p:cNvPr id="203" name="Google Shape;203;p8"/>
              <p:cNvSpPr/>
              <p:nvPr/>
            </p:nvSpPr>
            <p:spPr>
              <a:xfrm>
                <a:off x="537425" y="3249175"/>
                <a:ext cx="2940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4" name="Google Shape;204;p8"/>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5" name="Google Shape;205;p8"/>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6" name="Google Shape;206;p8"/>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07" name="Google Shape;207;p8"/>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8" name="Google Shape;208;p8"/>
            <p:cNvSpPr/>
            <p:nvPr/>
          </p:nvSpPr>
          <p:spPr>
            <a:xfrm flipH="1" rot="10800000">
              <a:off x="1927813" y="392406"/>
              <a:ext cx="402000" cy="407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sp>
        <p:nvSpPr>
          <p:cNvPr id="209" name="Google Shape;209;p8"/>
          <p:cNvSpPr txBox="1"/>
          <p:nvPr>
            <p:ph type="title"/>
          </p:nvPr>
        </p:nvSpPr>
        <p:spPr>
          <a:xfrm>
            <a:off x="96025" y="1206300"/>
            <a:ext cx="6507000" cy="1876200"/>
          </a:xfrm>
          <a:prstGeom prst="rect">
            <a:avLst/>
          </a:prstGeom>
        </p:spPr>
        <p:txBody>
          <a:bodyPr anchorCtr="0" anchor="t" bIns="91425" lIns="91425" spcFirstLastPara="1" rIns="91425" wrap="square" tIns="91425">
            <a:noAutofit/>
          </a:bodyPr>
          <a:lstStyle>
            <a:lvl1pPr lvl="0">
              <a:spcBef>
                <a:spcPts val="0"/>
              </a:spcBef>
              <a:spcAft>
                <a:spcPts val="0"/>
              </a:spcAft>
              <a:buNone/>
              <a:defRPr sz="3600"/>
            </a:lvl1pPr>
            <a:lvl2pPr lvl="1">
              <a:spcBef>
                <a:spcPts val="0"/>
              </a:spcBef>
              <a:spcAft>
                <a:spcPts val="0"/>
              </a:spcAft>
              <a:buClr>
                <a:schemeClr val="lt1"/>
              </a:buClr>
              <a:buSzPts val="3600"/>
              <a:buFont typeface="IBM Plex Sans"/>
              <a:buNone/>
              <a:defRPr sz="3600">
                <a:solidFill>
                  <a:schemeClr val="lt1"/>
                </a:solidFill>
              </a:defRPr>
            </a:lvl2pPr>
            <a:lvl3pPr lvl="2">
              <a:spcBef>
                <a:spcPts val="0"/>
              </a:spcBef>
              <a:spcAft>
                <a:spcPts val="0"/>
              </a:spcAft>
              <a:buClr>
                <a:schemeClr val="lt1"/>
              </a:buClr>
              <a:buSzPts val="3600"/>
              <a:buFont typeface="IBM Plex Sans"/>
              <a:buNone/>
              <a:defRPr sz="3600">
                <a:solidFill>
                  <a:schemeClr val="lt1"/>
                </a:solidFill>
              </a:defRPr>
            </a:lvl3pPr>
            <a:lvl4pPr lvl="3">
              <a:spcBef>
                <a:spcPts val="0"/>
              </a:spcBef>
              <a:spcAft>
                <a:spcPts val="0"/>
              </a:spcAft>
              <a:buClr>
                <a:schemeClr val="lt1"/>
              </a:buClr>
              <a:buSzPts val="3600"/>
              <a:buFont typeface="IBM Plex Sans"/>
              <a:buNone/>
              <a:defRPr sz="3600">
                <a:solidFill>
                  <a:schemeClr val="lt1"/>
                </a:solidFill>
              </a:defRPr>
            </a:lvl4pPr>
            <a:lvl5pPr lvl="4">
              <a:spcBef>
                <a:spcPts val="0"/>
              </a:spcBef>
              <a:spcAft>
                <a:spcPts val="0"/>
              </a:spcAft>
              <a:buClr>
                <a:schemeClr val="lt1"/>
              </a:buClr>
              <a:buSzPts val="3600"/>
              <a:buFont typeface="IBM Plex Sans"/>
              <a:buNone/>
              <a:defRPr sz="3600">
                <a:solidFill>
                  <a:schemeClr val="lt1"/>
                </a:solidFill>
              </a:defRPr>
            </a:lvl5pPr>
            <a:lvl6pPr lvl="5">
              <a:spcBef>
                <a:spcPts val="0"/>
              </a:spcBef>
              <a:spcAft>
                <a:spcPts val="0"/>
              </a:spcAft>
              <a:buClr>
                <a:schemeClr val="lt1"/>
              </a:buClr>
              <a:buSzPts val="3600"/>
              <a:buFont typeface="IBM Plex Sans"/>
              <a:buNone/>
              <a:defRPr sz="3600">
                <a:solidFill>
                  <a:schemeClr val="lt1"/>
                </a:solidFill>
              </a:defRPr>
            </a:lvl6pPr>
            <a:lvl7pPr lvl="6">
              <a:spcBef>
                <a:spcPts val="0"/>
              </a:spcBef>
              <a:spcAft>
                <a:spcPts val="0"/>
              </a:spcAft>
              <a:buClr>
                <a:schemeClr val="lt1"/>
              </a:buClr>
              <a:buSzPts val="3600"/>
              <a:buFont typeface="IBM Plex Sans"/>
              <a:buNone/>
              <a:defRPr sz="3600">
                <a:solidFill>
                  <a:schemeClr val="lt1"/>
                </a:solidFill>
              </a:defRPr>
            </a:lvl7pPr>
            <a:lvl8pPr lvl="7">
              <a:spcBef>
                <a:spcPts val="0"/>
              </a:spcBef>
              <a:spcAft>
                <a:spcPts val="0"/>
              </a:spcAft>
              <a:buClr>
                <a:schemeClr val="lt1"/>
              </a:buClr>
              <a:buSzPts val="3600"/>
              <a:buFont typeface="IBM Plex Sans"/>
              <a:buNone/>
              <a:defRPr sz="3600">
                <a:solidFill>
                  <a:schemeClr val="lt1"/>
                </a:solidFill>
              </a:defRPr>
            </a:lvl8pPr>
            <a:lvl9pPr lvl="8">
              <a:spcBef>
                <a:spcPts val="0"/>
              </a:spcBef>
              <a:spcAft>
                <a:spcPts val="0"/>
              </a:spcAft>
              <a:buClr>
                <a:schemeClr val="lt1"/>
              </a:buClr>
              <a:buSzPts val="3600"/>
              <a:buFont typeface="IBM Plex Sans"/>
              <a:buNone/>
              <a:defRPr sz="3600">
                <a:solidFill>
                  <a:schemeClr val="lt1"/>
                </a:solidFill>
              </a:defRPr>
            </a:lvl9pPr>
          </a:lstStyle>
          <a:p/>
        </p:txBody>
      </p:sp>
      <p:sp>
        <p:nvSpPr>
          <p:cNvPr id="210" name="Google Shape;210;p8"/>
          <p:cNvSpPr/>
          <p:nvPr/>
        </p:nvSpPr>
        <p:spPr>
          <a:xfrm rot="386111">
            <a:off x="5422314" y="2861786"/>
            <a:ext cx="5875319" cy="1732905"/>
          </a:xfrm>
          <a:prstGeom prst="chord">
            <a:avLst>
              <a:gd fmla="val 2600939" name="adj1"/>
              <a:gd fmla="val 18561181"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1" name="Google Shape;211;p8"/>
          <p:cNvSpPr/>
          <p:nvPr/>
        </p:nvSpPr>
        <p:spPr>
          <a:xfrm rot="1800094">
            <a:off x="5534438" y="2649896"/>
            <a:ext cx="4427191" cy="1750358"/>
          </a:xfrm>
          <a:prstGeom prst="chord">
            <a:avLst>
              <a:gd fmla="val 837048" name="adj1"/>
              <a:gd fmla="val 19665286"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2" name="Google Shape;212;p8"/>
          <p:cNvSpPr txBox="1"/>
          <p:nvPr>
            <p:ph idx="2"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13" name="Google Shape;213;p8"/>
          <p:cNvSpPr txBox="1"/>
          <p:nvPr>
            <p:ph idx="1" type="subTitle"/>
          </p:nvPr>
        </p:nvSpPr>
        <p:spPr>
          <a:xfrm>
            <a:off x="115025" y="3062925"/>
            <a:ext cx="3759600" cy="16599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chemeClr val="lt1"/>
              </a:buClr>
              <a:buSzPts val="1000"/>
              <a:buFont typeface="Sora"/>
              <a:buNone/>
              <a:defRPr sz="1000"/>
            </a:lvl1pPr>
            <a:lvl2pPr lvl="1">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2pPr>
            <a:lvl3pPr lvl="2">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3pPr>
            <a:lvl4pPr lvl="3">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4pPr>
            <a:lvl5pPr lvl="4">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5pPr>
            <a:lvl6pPr lvl="5">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6pPr>
            <a:lvl7pPr lvl="6">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7pPr>
            <a:lvl8pPr lvl="7">
              <a:lnSpc>
                <a:spcPct val="115000"/>
              </a:lnSpc>
              <a:spcBef>
                <a:spcPts val="1000"/>
              </a:spcBef>
              <a:spcAft>
                <a:spcPts val="0"/>
              </a:spcAft>
              <a:buClr>
                <a:schemeClr val="lt1"/>
              </a:buClr>
              <a:buSzPts val="1000"/>
              <a:buFont typeface="Sora"/>
              <a:buNone/>
              <a:defRPr sz="1000">
                <a:solidFill>
                  <a:schemeClr val="lt1"/>
                </a:solidFill>
                <a:latin typeface="Sora"/>
                <a:ea typeface="Sora"/>
                <a:cs typeface="Sora"/>
                <a:sym typeface="Sora"/>
              </a:defRPr>
            </a:lvl8pPr>
            <a:lvl9pPr lvl="8">
              <a:lnSpc>
                <a:spcPct val="115000"/>
              </a:lnSpc>
              <a:spcBef>
                <a:spcPts val="1000"/>
              </a:spcBef>
              <a:spcAft>
                <a:spcPts val="1000"/>
              </a:spcAft>
              <a:buClr>
                <a:schemeClr val="lt1"/>
              </a:buClr>
              <a:buSzPts val="1000"/>
              <a:buFont typeface="Sora"/>
              <a:buNone/>
              <a:defRPr sz="1000">
                <a:solidFill>
                  <a:schemeClr val="lt1"/>
                </a:solidFill>
                <a:latin typeface="Sora"/>
                <a:ea typeface="Sora"/>
                <a:cs typeface="Sora"/>
                <a:sym typeface="Sora"/>
              </a:defRPr>
            </a:lvl9pPr>
          </a:lstStyle>
          <a:p/>
        </p:txBody>
      </p:sp>
      <p:sp>
        <p:nvSpPr>
          <p:cNvPr id="214" name="Google Shape;214;p8"/>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LANK_1_1_1_1_1_1_1_1_1_1_10">
    <p:spTree>
      <p:nvGrpSpPr>
        <p:cNvPr id="215" name="Shape 215"/>
        <p:cNvGrpSpPr/>
        <p:nvPr/>
      </p:nvGrpSpPr>
      <p:grpSpPr>
        <a:xfrm>
          <a:off x="0" y="0"/>
          <a:ext cx="0" cy="0"/>
          <a:chOff x="0" y="0"/>
          <a:chExt cx="0" cy="0"/>
        </a:xfrm>
      </p:grpSpPr>
      <p:sp>
        <p:nvSpPr>
          <p:cNvPr id="216" name="Google Shape;216;p9"/>
          <p:cNvSpPr/>
          <p:nvPr/>
        </p:nvSpPr>
        <p:spPr>
          <a:xfrm flipH="1" rot="-900031">
            <a:off x="1792020" y="1182391"/>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7" name="Google Shape;217;p9"/>
          <p:cNvSpPr/>
          <p:nvPr/>
        </p:nvSpPr>
        <p:spPr>
          <a:xfrm rot="10800000">
            <a:off x="1792025" y="1182400"/>
            <a:ext cx="5559900" cy="1963500"/>
          </a:xfrm>
          <a:prstGeom prst="ellipse">
            <a:avLst/>
          </a:prstGeom>
          <a:gradFill>
            <a:gsLst>
              <a:gs pos="0">
                <a:schemeClr val="accent2"/>
              </a:gs>
              <a:gs pos="37000">
                <a:schemeClr val="lt2"/>
              </a:gs>
              <a:gs pos="92000">
                <a:schemeClr val="accent1"/>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18" name="Google Shape;218;p9"/>
          <p:cNvSpPr txBox="1"/>
          <p:nvPr>
            <p:ph idx="1" type="body"/>
          </p:nvPr>
        </p:nvSpPr>
        <p:spPr>
          <a:xfrm>
            <a:off x="2351750" y="3857450"/>
            <a:ext cx="4346700" cy="452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a:lvl1pPr>
            <a:lvl2pPr indent="-304800" lvl="1" marL="914400">
              <a:spcBef>
                <a:spcPts val="0"/>
              </a:spcBef>
              <a:spcAft>
                <a:spcPts val="0"/>
              </a:spcAft>
              <a:buClr>
                <a:schemeClr val="lt1"/>
              </a:buClr>
              <a:buSzPts val="1200"/>
              <a:buFont typeface="Sora"/>
              <a:buChar char="○"/>
              <a:defRPr/>
            </a:lvl2pPr>
            <a:lvl3pPr indent="-304800" lvl="2" marL="1371600">
              <a:spcBef>
                <a:spcPts val="0"/>
              </a:spcBef>
              <a:spcAft>
                <a:spcPts val="0"/>
              </a:spcAft>
              <a:buClr>
                <a:schemeClr val="lt1"/>
              </a:buClr>
              <a:buSzPts val="1200"/>
              <a:buFont typeface="Sora"/>
              <a:buChar char="■"/>
              <a:defRPr/>
            </a:lvl3pPr>
            <a:lvl4pPr indent="-304800" lvl="3" marL="1828800">
              <a:spcBef>
                <a:spcPts val="0"/>
              </a:spcBef>
              <a:spcAft>
                <a:spcPts val="0"/>
              </a:spcAft>
              <a:buClr>
                <a:schemeClr val="lt1"/>
              </a:buClr>
              <a:buSzPts val="1200"/>
              <a:buFont typeface="Sora"/>
              <a:buChar char="●"/>
              <a:defRPr/>
            </a:lvl4pPr>
            <a:lvl5pPr indent="-304800" lvl="4" marL="2286000">
              <a:spcBef>
                <a:spcPts val="0"/>
              </a:spcBef>
              <a:spcAft>
                <a:spcPts val="0"/>
              </a:spcAft>
              <a:buClr>
                <a:schemeClr val="lt1"/>
              </a:buClr>
              <a:buSzPts val="1200"/>
              <a:buFont typeface="Sora"/>
              <a:buChar char="○"/>
              <a:defRPr/>
            </a:lvl5pPr>
            <a:lvl6pPr indent="-304800" lvl="5" marL="2743200">
              <a:spcBef>
                <a:spcPts val="0"/>
              </a:spcBef>
              <a:spcAft>
                <a:spcPts val="0"/>
              </a:spcAft>
              <a:buClr>
                <a:schemeClr val="lt1"/>
              </a:buClr>
              <a:buSzPts val="1200"/>
              <a:buFont typeface="Sora"/>
              <a:buChar char="■"/>
              <a:defRPr/>
            </a:lvl6pPr>
            <a:lvl7pPr indent="-304800" lvl="6" marL="3200400">
              <a:spcBef>
                <a:spcPts val="0"/>
              </a:spcBef>
              <a:spcAft>
                <a:spcPts val="0"/>
              </a:spcAft>
              <a:buClr>
                <a:schemeClr val="lt1"/>
              </a:buClr>
              <a:buSzPts val="1200"/>
              <a:buFont typeface="Sora"/>
              <a:buChar char="●"/>
              <a:defRPr/>
            </a:lvl7pPr>
            <a:lvl8pPr indent="-304800" lvl="7" marL="3657600">
              <a:spcBef>
                <a:spcPts val="0"/>
              </a:spcBef>
              <a:spcAft>
                <a:spcPts val="0"/>
              </a:spcAft>
              <a:buClr>
                <a:schemeClr val="lt1"/>
              </a:buClr>
              <a:buSzPts val="1200"/>
              <a:buFont typeface="Sora"/>
              <a:buChar char="○"/>
              <a:defRPr/>
            </a:lvl8pPr>
            <a:lvl9pPr indent="-304800" lvl="8" marL="4114800">
              <a:spcBef>
                <a:spcPts val="0"/>
              </a:spcBef>
              <a:spcAft>
                <a:spcPts val="0"/>
              </a:spcAft>
              <a:buClr>
                <a:schemeClr val="lt1"/>
              </a:buClr>
              <a:buSzPts val="1200"/>
              <a:buFont typeface="Sora"/>
              <a:buChar char="■"/>
              <a:defRPr/>
            </a:lvl9pPr>
          </a:lstStyle>
          <a:p/>
        </p:txBody>
      </p:sp>
      <p:sp>
        <p:nvSpPr>
          <p:cNvPr id="219" name="Google Shape;219;p9"/>
          <p:cNvSpPr txBox="1"/>
          <p:nvPr>
            <p:ph hasCustomPrompt="1" type="title"/>
          </p:nvPr>
        </p:nvSpPr>
        <p:spPr>
          <a:xfrm>
            <a:off x="2662050" y="1182350"/>
            <a:ext cx="3819900" cy="1963500"/>
          </a:xfrm>
          <a:prstGeom prst="rect">
            <a:avLst/>
          </a:prstGeom>
        </p:spPr>
        <p:txBody>
          <a:bodyPr anchorCtr="0" anchor="t" bIns="91425" lIns="91425" spcFirstLastPara="1" rIns="91425" wrap="square" tIns="91425">
            <a:spAutoFit/>
          </a:bodyPr>
          <a:lstStyle>
            <a:lvl1pPr lvl="0" algn="ctr">
              <a:spcBef>
                <a:spcPts val="0"/>
              </a:spcBef>
              <a:spcAft>
                <a:spcPts val="0"/>
              </a:spcAft>
              <a:buClr>
                <a:schemeClr val="lt1"/>
              </a:buClr>
              <a:buSzPts val="5500"/>
              <a:buFont typeface="IBM Plex Sans"/>
              <a:buNone/>
              <a:defRPr sz="5500"/>
            </a:lvl1pPr>
            <a:lvl2pPr lvl="1" algn="ctr">
              <a:spcBef>
                <a:spcPts val="0"/>
              </a:spcBef>
              <a:spcAft>
                <a:spcPts val="0"/>
              </a:spcAft>
              <a:buClr>
                <a:schemeClr val="lt1"/>
              </a:buClr>
              <a:buSzPts val="5500"/>
              <a:buFont typeface="IBM Plex Sans"/>
              <a:buNone/>
              <a:defRPr sz="5500">
                <a:solidFill>
                  <a:schemeClr val="lt1"/>
                </a:solidFill>
              </a:defRPr>
            </a:lvl2pPr>
            <a:lvl3pPr lvl="2" algn="ctr">
              <a:spcBef>
                <a:spcPts val="0"/>
              </a:spcBef>
              <a:spcAft>
                <a:spcPts val="0"/>
              </a:spcAft>
              <a:buClr>
                <a:schemeClr val="lt1"/>
              </a:buClr>
              <a:buSzPts val="5500"/>
              <a:buFont typeface="IBM Plex Sans"/>
              <a:buNone/>
              <a:defRPr sz="5500">
                <a:solidFill>
                  <a:schemeClr val="lt1"/>
                </a:solidFill>
              </a:defRPr>
            </a:lvl3pPr>
            <a:lvl4pPr lvl="3" algn="ctr">
              <a:spcBef>
                <a:spcPts val="0"/>
              </a:spcBef>
              <a:spcAft>
                <a:spcPts val="0"/>
              </a:spcAft>
              <a:buClr>
                <a:schemeClr val="lt1"/>
              </a:buClr>
              <a:buSzPts val="5500"/>
              <a:buFont typeface="IBM Plex Sans"/>
              <a:buNone/>
              <a:defRPr sz="5500">
                <a:solidFill>
                  <a:schemeClr val="lt1"/>
                </a:solidFill>
              </a:defRPr>
            </a:lvl4pPr>
            <a:lvl5pPr lvl="4" algn="ctr">
              <a:spcBef>
                <a:spcPts val="0"/>
              </a:spcBef>
              <a:spcAft>
                <a:spcPts val="0"/>
              </a:spcAft>
              <a:buClr>
                <a:schemeClr val="lt1"/>
              </a:buClr>
              <a:buSzPts val="5500"/>
              <a:buFont typeface="IBM Plex Sans"/>
              <a:buNone/>
              <a:defRPr sz="5500">
                <a:solidFill>
                  <a:schemeClr val="lt1"/>
                </a:solidFill>
              </a:defRPr>
            </a:lvl5pPr>
            <a:lvl6pPr lvl="5" algn="ctr">
              <a:spcBef>
                <a:spcPts val="0"/>
              </a:spcBef>
              <a:spcAft>
                <a:spcPts val="0"/>
              </a:spcAft>
              <a:buClr>
                <a:schemeClr val="lt1"/>
              </a:buClr>
              <a:buSzPts val="5500"/>
              <a:buFont typeface="IBM Plex Sans"/>
              <a:buNone/>
              <a:defRPr sz="5500">
                <a:solidFill>
                  <a:schemeClr val="lt1"/>
                </a:solidFill>
              </a:defRPr>
            </a:lvl6pPr>
            <a:lvl7pPr lvl="6" algn="ctr">
              <a:spcBef>
                <a:spcPts val="0"/>
              </a:spcBef>
              <a:spcAft>
                <a:spcPts val="0"/>
              </a:spcAft>
              <a:buClr>
                <a:schemeClr val="lt1"/>
              </a:buClr>
              <a:buSzPts val="5500"/>
              <a:buFont typeface="IBM Plex Sans"/>
              <a:buNone/>
              <a:defRPr sz="5500">
                <a:solidFill>
                  <a:schemeClr val="lt1"/>
                </a:solidFill>
              </a:defRPr>
            </a:lvl7pPr>
            <a:lvl8pPr lvl="7" algn="ctr">
              <a:spcBef>
                <a:spcPts val="0"/>
              </a:spcBef>
              <a:spcAft>
                <a:spcPts val="0"/>
              </a:spcAft>
              <a:buClr>
                <a:schemeClr val="lt1"/>
              </a:buClr>
              <a:buSzPts val="5500"/>
              <a:buFont typeface="IBM Plex Sans"/>
              <a:buNone/>
              <a:defRPr sz="5500">
                <a:solidFill>
                  <a:schemeClr val="lt1"/>
                </a:solidFill>
              </a:defRPr>
            </a:lvl8pPr>
            <a:lvl9pPr lvl="8" algn="ctr">
              <a:spcBef>
                <a:spcPts val="0"/>
              </a:spcBef>
              <a:spcAft>
                <a:spcPts val="0"/>
              </a:spcAft>
              <a:buClr>
                <a:schemeClr val="lt1"/>
              </a:buClr>
              <a:buSzPts val="5500"/>
              <a:buFont typeface="IBM Plex Sans"/>
              <a:buNone/>
              <a:defRPr sz="5500">
                <a:solidFill>
                  <a:schemeClr val="lt1"/>
                </a:solidFill>
              </a:defRPr>
            </a:lvl9pPr>
          </a:lstStyle>
          <a:p>
            <a:r>
              <a:t>xx%</a:t>
            </a:r>
          </a:p>
        </p:txBody>
      </p:sp>
      <p:sp>
        <p:nvSpPr>
          <p:cNvPr id="220" name="Google Shape;220;p9"/>
          <p:cNvSpPr/>
          <p:nvPr/>
        </p:nvSpPr>
        <p:spPr>
          <a:xfrm flipH="1" rot="900031">
            <a:off x="1791931" y="1182353"/>
            <a:ext cx="5560068" cy="1963507"/>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Alt 2">
  <p:cSld name="BLANK_1_1_1_1_1_1_1_1_1_1_9">
    <p:spTree>
      <p:nvGrpSpPr>
        <p:cNvPr id="221" name="Shape 221"/>
        <p:cNvGrpSpPr/>
        <p:nvPr/>
      </p:nvGrpSpPr>
      <p:grpSpPr>
        <a:xfrm>
          <a:off x="0" y="0"/>
          <a:ext cx="0" cy="0"/>
          <a:chOff x="0" y="0"/>
          <a:chExt cx="0" cy="0"/>
        </a:xfrm>
      </p:grpSpPr>
      <p:grpSp>
        <p:nvGrpSpPr>
          <p:cNvPr id="222" name="Google Shape;222;p10"/>
          <p:cNvGrpSpPr/>
          <p:nvPr/>
        </p:nvGrpSpPr>
        <p:grpSpPr>
          <a:xfrm flipH="1">
            <a:off x="3212200" y="0"/>
            <a:ext cx="1851000" cy="1225325"/>
            <a:chOff x="461225" y="3875100"/>
            <a:chExt cx="1851000" cy="1225325"/>
          </a:xfrm>
        </p:grpSpPr>
        <p:grpSp>
          <p:nvGrpSpPr>
            <p:cNvPr id="223" name="Google Shape;223;p10"/>
            <p:cNvGrpSpPr/>
            <p:nvPr/>
          </p:nvGrpSpPr>
          <p:grpSpPr>
            <a:xfrm>
              <a:off x="461225" y="3875100"/>
              <a:ext cx="1851000" cy="114600"/>
              <a:chOff x="461225" y="3504775"/>
              <a:chExt cx="1851000" cy="114600"/>
            </a:xfrm>
          </p:grpSpPr>
          <p:sp>
            <p:nvSpPr>
              <p:cNvPr id="224" name="Google Shape;224;p10"/>
              <p:cNvSpPr/>
              <p:nvPr/>
            </p:nvSpPr>
            <p:spPr>
              <a:xfrm>
                <a:off x="4612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5" name="Google Shape;225;p10"/>
              <p:cNvSpPr/>
              <p:nvPr/>
            </p:nvSpPr>
            <p:spPr>
              <a:xfrm>
                <a:off x="8314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6" name="Google Shape;226;p10"/>
              <p:cNvSpPr/>
              <p:nvPr/>
            </p:nvSpPr>
            <p:spPr>
              <a:xfrm>
                <a:off x="12016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7" name="Google Shape;227;p10"/>
              <p:cNvSpPr/>
              <p:nvPr/>
            </p:nvSpPr>
            <p:spPr>
              <a:xfrm>
                <a:off x="15718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28" name="Google Shape;228;p10"/>
              <p:cNvSpPr/>
              <p:nvPr/>
            </p:nvSpPr>
            <p:spPr>
              <a:xfrm>
                <a:off x="1942025" y="3504775"/>
                <a:ext cx="370200" cy="114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29" name="Google Shape;229;p10"/>
            <p:cNvGrpSpPr/>
            <p:nvPr/>
          </p:nvGrpSpPr>
          <p:grpSpPr>
            <a:xfrm>
              <a:off x="461225" y="3989700"/>
              <a:ext cx="1480800" cy="1110725"/>
              <a:chOff x="461225" y="3249175"/>
              <a:chExt cx="1480800" cy="1110725"/>
            </a:xfrm>
          </p:grpSpPr>
          <p:sp>
            <p:nvSpPr>
              <p:cNvPr id="230" name="Google Shape;230;p10"/>
              <p:cNvSpPr/>
              <p:nvPr/>
            </p:nvSpPr>
            <p:spPr>
              <a:xfrm>
                <a:off x="4612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1" name="Google Shape;231;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2" name="Google Shape;232;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3" name="Google Shape;233;p10"/>
              <p:cNvSpPr/>
              <p:nvPr/>
            </p:nvSpPr>
            <p:spPr>
              <a:xfrm>
                <a:off x="1201625" y="3989700"/>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nvGrpSpPr>
            <p:cNvPr id="234" name="Google Shape;234;p10"/>
            <p:cNvGrpSpPr/>
            <p:nvPr/>
          </p:nvGrpSpPr>
          <p:grpSpPr>
            <a:xfrm>
              <a:off x="831425" y="4360025"/>
              <a:ext cx="1480800" cy="370200"/>
              <a:chOff x="831425" y="3249175"/>
              <a:chExt cx="1480800" cy="370200"/>
            </a:xfrm>
          </p:grpSpPr>
          <p:sp>
            <p:nvSpPr>
              <p:cNvPr id="235" name="Google Shape;235;p10"/>
              <p:cNvSpPr/>
              <p:nvPr/>
            </p:nvSpPr>
            <p:spPr>
              <a:xfrm>
                <a:off x="8314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6" name="Google Shape;236;p10"/>
              <p:cNvSpPr/>
              <p:nvPr/>
            </p:nvSpPr>
            <p:spPr>
              <a:xfrm>
                <a:off x="12016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7" name="Google Shape;237;p10"/>
              <p:cNvSpPr/>
              <p:nvPr/>
            </p:nvSpPr>
            <p:spPr>
              <a:xfrm>
                <a:off x="15718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238" name="Google Shape;238;p10"/>
              <p:cNvSpPr/>
              <p:nvPr/>
            </p:nvSpPr>
            <p:spPr>
              <a:xfrm>
                <a:off x="1942025" y="3249175"/>
                <a:ext cx="370200" cy="370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grpSp>
      </p:grpSp>
      <p:sp>
        <p:nvSpPr>
          <p:cNvPr id="239" name="Google Shape;239;p1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2pPr>
            <a:lvl3pPr lvl="2">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3pPr>
            <a:lvl4pPr lvl="3">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4pPr>
            <a:lvl5pPr lvl="4">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5pPr>
            <a:lvl6pPr lvl="5">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6pPr>
            <a:lvl7pPr lvl="6">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7pPr>
            <a:lvl8pPr lvl="7">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8pPr>
            <a:lvl9pPr lvl="8">
              <a:spcBef>
                <a:spcPts val="0"/>
              </a:spcBef>
              <a:spcAft>
                <a:spcPts val="0"/>
              </a:spcAft>
              <a:buClr>
                <a:schemeClr val="accent5"/>
              </a:buClr>
              <a:buSzPts val="900"/>
              <a:buFont typeface="Sora"/>
              <a:buNone/>
              <a:defRPr sz="900">
                <a:solidFill>
                  <a:schemeClr val="accent5"/>
                </a:solidFill>
                <a:latin typeface="Sora"/>
                <a:ea typeface="Sora"/>
                <a:cs typeface="Sora"/>
                <a:sym typeface="Sora"/>
              </a:defRPr>
            </a:lvl9pPr>
          </a:lstStyle>
          <a:p/>
        </p:txBody>
      </p:sp>
      <p:sp>
        <p:nvSpPr>
          <p:cNvPr id="240" name="Google Shape;240;p10"/>
          <p:cNvSpPr txBox="1"/>
          <p:nvPr>
            <p:ph idx="2" type="title"/>
          </p:nvPr>
        </p:nvSpPr>
        <p:spPr>
          <a:xfrm>
            <a:off x="115025" y="502775"/>
            <a:ext cx="5829000" cy="1200600"/>
          </a:xfrm>
          <a:prstGeom prst="rect">
            <a:avLst/>
          </a:prstGeom>
        </p:spPr>
        <p:txBody>
          <a:bodyPr anchorCtr="0" anchor="t" bIns="91425" lIns="91425" spcFirstLastPara="1" rIns="91425" wrap="square" tIns="91425">
            <a:spAutoFit/>
          </a:bodyPr>
          <a:lstStyle>
            <a:lvl1pPr lvl="0">
              <a:lnSpc>
                <a:spcPct val="90000"/>
              </a:lnSpc>
              <a:spcBef>
                <a:spcPts val="0"/>
              </a:spcBef>
              <a:spcAft>
                <a:spcPts val="0"/>
              </a:spcAft>
              <a:buNone/>
              <a:defRPr sz="3600"/>
            </a:lvl1pPr>
            <a:lvl2pPr lvl="1">
              <a:lnSpc>
                <a:spcPct val="115000"/>
              </a:lnSpc>
              <a:spcBef>
                <a:spcPts val="0"/>
              </a:spcBef>
              <a:spcAft>
                <a:spcPts val="0"/>
              </a:spcAft>
              <a:buNone/>
              <a:defRPr sz="3600"/>
            </a:lvl2pPr>
            <a:lvl3pPr lvl="2">
              <a:lnSpc>
                <a:spcPct val="115000"/>
              </a:lnSpc>
              <a:spcBef>
                <a:spcPts val="0"/>
              </a:spcBef>
              <a:spcAft>
                <a:spcPts val="0"/>
              </a:spcAft>
              <a:buNone/>
              <a:defRPr sz="3600"/>
            </a:lvl3pPr>
            <a:lvl4pPr lvl="3">
              <a:lnSpc>
                <a:spcPct val="115000"/>
              </a:lnSpc>
              <a:spcBef>
                <a:spcPts val="0"/>
              </a:spcBef>
              <a:spcAft>
                <a:spcPts val="0"/>
              </a:spcAft>
              <a:buNone/>
              <a:defRPr sz="3600"/>
            </a:lvl4pPr>
            <a:lvl5pPr lvl="4">
              <a:lnSpc>
                <a:spcPct val="115000"/>
              </a:lnSpc>
              <a:spcBef>
                <a:spcPts val="0"/>
              </a:spcBef>
              <a:spcAft>
                <a:spcPts val="0"/>
              </a:spcAft>
              <a:buNone/>
              <a:defRPr sz="3600"/>
            </a:lvl5pPr>
            <a:lvl6pPr lvl="5">
              <a:lnSpc>
                <a:spcPct val="115000"/>
              </a:lnSpc>
              <a:spcBef>
                <a:spcPts val="0"/>
              </a:spcBef>
              <a:spcAft>
                <a:spcPts val="0"/>
              </a:spcAft>
              <a:buNone/>
              <a:defRPr sz="3600"/>
            </a:lvl6pPr>
            <a:lvl7pPr lvl="6">
              <a:lnSpc>
                <a:spcPct val="115000"/>
              </a:lnSpc>
              <a:spcBef>
                <a:spcPts val="0"/>
              </a:spcBef>
              <a:spcAft>
                <a:spcPts val="0"/>
              </a:spcAft>
              <a:buNone/>
              <a:defRPr sz="3600"/>
            </a:lvl7pPr>
            <a:lvl8pPr lvl="7">
              <a:lnSpc>
                <a:spcPct val="115000"/>
              </a:lnSpc>
              <a:spcBef>
                <a:spcPts val="0"/>
              </a:spcBef>
              <a:spcAft>
                <a:spcPts val="0"/>
              </a:spcAft>
              <a:buNone/>
              <a:defRPr sz="3600"/>
            </a:lvl8pPr>
            <a:lvl9pPr lvl="8">
              <a:lnSpc>
                <a:spcPct val="115000"/>
              </a:lnSpc>
              <a:spcBef>
                <a:spcPts val="0"/>
              </a:spcBef>
              <a:spcAft>
                <a:spcPts val="0"/>
              </a:spcAft>
              <a:buNone/>
              <a:defRPr sz="3600"/>
            </a:lvl9pPr>
          </a:lstStyle>
          <a:p/>
        </p:txBody>
      </p:sp>
      <p:sp>
        <p:nvSpPr>
          <p:cNvPr id="241" name="Google Shape;241;p10"/>
          <p:cNvSpPr txBox="1"/>
          <p:nvPr>
            <p:ph idx="3" type="title"/>
          </p:nvPr>
        </p:nvSpPr>
        <p:spPr>
          <a:xfrm>
            <a:off x="228600" y="4774929"/>
            <a:ext cx="1939200" cy="189300"/>
          </a:xfrm>
          <a:prstGeom prst="rect">
            <a:avLst/>
          </a:prstGeom>
        </p:spPr>
        <p:txBody>
          <a:bodyPr anchorCtr="0" anchor="ctr" bIns="0" lIns="0" spcFirstLastPara="1" rIns="0" wrap="square" tIns="0">
            <a:noAutofit/>
          </a:bodyPr>
          <a:lstStyle>
            <a:lvl1pPr lvl="0">
              <a:spcBef>
                <a:spcPts val="0"/>
              </a:spcBef>
              <a:spcAft>
                <a:spcPts val="0"/>
              </a:spcAft>
              <a:buNone/>
              <a:defRPr sz="900">
                <a:solidFill>
                  <a:schemeClr val="accent5"/>
                </a:solidFill>
                <a:latin typeface="Sora"/>
                <a:ea typeface="Sora"/>
                <a:cs typeface="Sora"/>
                <a:sym typeface="Sora"/>
              </a:defRPr>
            </a:lvl1pPr>
            <a:lvl2pPr lvl="1">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2pPr>
            <a:lvl3pPr lvl="2">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3pPr>
            <a:lvl4pPr lvl="3">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4pPr>
            <a:lvl5pPr lvl="4">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5pPr>
            <a:lvl6pPr lvl="5">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6pPr>
            <a:lvl7pPr lvl="6">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7pPr>
            <a:lvl8pPr lvl="7">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8pPr>
            <a:lvl9pPr lvl="8">
              <a:spcBef>
                <a:spcPts val="0"/>
              </a:spcBef>
              <a:spcAft>
                <a:spcPts val="0"/>
              </a:spcAft>
              <a:buClr>
                <a:schemeClr val="accent5"/>
              </a:buClr>
              <a:buSzPts val="900"/>
              <a:buFont typeface="Sora"/>
              <a:buNone/>
              <a:defRPr sz="900">
                <a:solidFill>
                  <a:schemeClr val="accent5"/>
                </a:solidFill>
                <a:latin typeface="Sora SemiBold"/>
                <a:ea typeface="Sora SemiBold"/>
                <a:cs typeface="Sora SemiBold"/>
                <a:sym typeface="Sora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228600" y="1452125"/>
            <a:ext cx="5760600" cy="3460200"/>
          </a:xfrm>
          <a:prstGeom prst="rect">
            <a:avLst/>
          </a:prstGeom>
          <a:noFill/>
          <a:ln>
            <a:noFill/>
          </a:ln>
        </p:spPr>
        <p:txBody>
          <a:bodyPr anchorCtr="0" anchor="t" bIns="91425" lIns="91425" spcFirstLastPara="1" rIns="91425" wrap="square" tIns="91425">
            <a:spAutoFit/>
          </a:bodyPr>
          <a:lstStyle>
            <a:lvl1pPr indent="-304800" lvl="0" marL="457200">
              <a:lnSpc>
                <a:spcPct val="115000"/>
              </a:lnSpc>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lnSpc>
                <a:spcPct val="115000"/>
              </a:lnSpc>
              <a:spcBef>
                <a:spcPts val="80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lnSpc>
                <a:spcPct val="115000"/>
              </a:lnSpc>
              <a:spcBef>
                <a:spcPts val="800"/>
              </a:spcBef>
              <a:spcAft>
                <a:spcPts val="800"/>
              </a:spcAft>
              <a:buClr>
                <a:schemeClr val="lt1"/>
              </a:buClr>
              <a:buSzPts val="1200"/>
              <a:buFont typeface="Sora"/>
              <a:buChar char="■"/>
              <a:defRPr sz="1200">
                <a:solidFill>
                  <a:schemeClr val="lt1"/>
                </a:solidFill>
                <a:latin typeface="Sora"/>
                <a:ea typeface="Sora"/>
                <a:cs typeface="Sora"/>
                <a:sym typeface="Sora"/>
              </a:defRPr>
            </a:lvl9pPr>
          </a:lstStyle>
          <a:p/>
        </p:txBody>
      </p:sp>
      <p:sp>
        <p:nvSpPr>
          <p:cNvPr id="7" name="Google Shape;7;p1"/>
          <p:cNvSpPr txBox="1"/>
          <p:nvPr>
            <p:ph type="title"/>
          </p:nvPr>
        </p:nvSpPr>
        <p:spPr>
          <a:xfrm>
            <a:off x="402800" y="197225"/>
            <a:ext cx="6537900" cy="12549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3000"/>
              <a:buFont typeface="IBM Plex Sans"/>
              <a:buNone/>
              <a:defRPr sz="3000">
                <a:solidFill>
                  <a:schemeClr val="lt1"/>
                </a:solidFill>
                <a:latin typeface="IBM Plex Sans"/>
                <a:ea typeface="IBM Plex Sans"/>
                <a:cs typeface="IBM Plex Sans"/>
                <a:sym typeface="IBM Plex Sans"/>
              </a:defRPr>
            </a:lvl1pPr>
            <a:lvl2pPr lvl="1">
              <a:spcBef>
                <a:spcPts val="0"/>
              </a:spcBef>
              <a:spcAft>
                <a:spcPts val="0"/>
              </a:spcAft>
              <a:buSzPts val="3000"/>
              <a:buFont typeface="IBM Plex Sans"/>
              <a:buNone/>
              <a:defRPr sz="3000">
                <a:latin typeface="IBM Plex Sans"/>
                <a:ea typeface="IBM Plex Sans"/>
                <a:cs typeface="IBM Plex Sans"/>
                <a:sym typeface="IBM Plex Sans"/>
              </a:defRPr>
            </a:lvl2pPr>
            <a:lvl3pPr lvl="2">
              <a:spcBef>
                <a:spcPts val="0"/>
              </a:spcBef>
              <a:spcAft>
                <a:spcPts val="0"/>
              </a:spcAft>
              <a:buSzPts val="3000"/>
              <a:buFont typeface="IBM Plex Sans"/>
              <a:buNone/>
              <a:defRPr sz="3000">
                <a:latin typeface="IBM Plex Sans"/>
                <a:ea typeface="IBM Plex Sans"/>
                <a:cs typeface="IBM Plex Sans"/>
                <a:sym typeface="IBM Plex Sans"/>
              </a:defRPr>
            </a:lvl3pPr>
            <a:lvl4pPr lvl="3">
              <a:spcBef>
                <a:spcPts val="0"/>
              </a:spcBef>
              <a:spcAft>
                <a:spcPts val="0"/>
              </a:spcAft>
              <a:buSzPts val="3000"/>
              <a:buFont typeface="IBM Plex Sans"/>
              <a:buNone/>
              <a:defRPr sz="3000">
                <a:latin typeface="IBM Plex Sans"/>
                <a:ea typeface="IBM Plex Sans"/>
                <a:cs typeface="IBM Plex Sans"/>
                <a:sym typeface="IBM Plex Sans"/>
              </a:defRPr>
            </a:lvl4pPr>
            <a:lvl5pPr lvl="4">
              <a:spcBef>
                <a:spcPts val="0"/>
              </a:spcBef>
              <a:spcAft>
                <a:spcPts val="0"/>
              </a:spcAft>
              <a:buSzPts val="3000"/>
              <a:buFont typeface="IBM Plex Sans"/>
              <a:buNone/>
              <a:defRPr sz="3000">
                <a:latin typeface="IBM Plex Sans"/>
                <a:ea typeface="IBM Plex Sans"/>
                <a:cs typeface="IBM Plex Sans"/>
                <a:sym typeface="IBM Plex Sans"/>
              </a:defRPr>
            </a:lvl5pPr>
            <a:lvl6pPr lvl="5">
              <a:spcBef>
                <a:spcPts val="0"/>
              </a:spcBef>
              <a:spcAft>
                <a:spcPts val="0"/>
              </a:spcAft>
              <a:buSzPts val="3000"/>
              <a:buFont typeface="IBM Plex Sans"/>
              <a:buNone/>
              <a:defRPr sz="3000">
                <a:latin typeface="IBM Plex Sans"/>
                <a:ea typeface="IBM Plex Sans"/>
                <a:cs typeface="IBM Plex Sans"/>
                <a:sym typeface="IBM Plex Sans"/>
              </a:defRPr>
            </a:lvl6pPr>
            <a:lvl7pPr lvl="6">
              <a:spcBef>
                <a:spcPts val="0"/>
              </a:spcBef>
              <a:spcAft>
                <a:spcPts val="0"/>
              </a:spcAft>
              <a:buSzPts val="3000"/>
              <a:buFont typeface="IBM Plex Sans"/>
              <a:buNone/>
              <a:defRPr sz="3000">
                <a:latin typeface="IBM Plex Sans"/>
                <a:ea typeface="IBM Plex Sans"/>
                <a:cs typeface="IBM Plex Sans"/>
                <a:sym typeface="IBM Plex Sans"/>
              </a:defRPr>
            </a:lvl7pPr>
            <a:lvl8pPr lvl="7">
              <a:spcBef>
                <a:spcPts val="0"/>
              </a:spcBef>
              <a:spcAft>
                <a:spcPts val="0"/>
              </a:spcAft>
              <a:buSzPts val="3000"/>
              <a:buFont typeface="IBM Plex Sans"/>
              <a:buNone/>
              <a:defRPr sz="3000">
                <a:latin typeface="IBM Plex Sans"/>
                <a:ea typeface="IBM Plex Sans"/>
                <a:cs typeface="IBM Plex Sans"/>
                <a:sym typeface="IBM Plex Sans"/>
              </a:defRPr>
            </a:lvl8pPr>
            <a:lvl9pPr lvl="8">
              <a:spcBef>
                <a:spcPts val="0"/>
              </a:spcBef>
              <a:spcAft>
                <a:spcPts val="0"/>
              </a:spcAft>
              <a:buSzPts val="3000"/>
              <a:buFont typeface="IBM Plex Sans"/>
              <a:buNone/>
              <a:defRPr sz="3000">
                <a:latin typeface="IBM Plex Sans"/>
                <a:ea typeface="IBM Plex Sans"/>
                <a:cs typeface="IBM Plex Sans"/>
                <a:sym typeface="IBM Plex Sans"/>
              </a:defRPr>
            </a:lvl9pPr>
          </a:lstStyle>
          <a:p/>
        </p:txBody>
      </p:sp>
      <p:sp>
        <p:nvSpPr>
          <p:cNvPr id="8" name="Google Shape;8;p1"/>
          <p:cNvSpPr txBox="1"/>
          <p:nvPr>
            <p:ph idx="2" type="body"/>
          </p:nvPr>
        </p:nvSpPr>
        <p:spPr>
          <a:xfrm>
            <a:off x="3439325" y="1502775"/>
            <a:ext cx="5344800" cy="24399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1pPr>
            <a:lvl2pPr indent="-304800" lvl="1" marL="914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2pPr>
            <a:lvl3pPr indent="-304800" lvl="2" marL="1371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3pPr>
            <a:lvl4pPr indent="-304800" lvl="3" marL="1828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4pPr>
            <a:lvl5pPr indent="-304800" lvl="4" marL="22860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5pPr>
            <a:lvl6pPr indent="-304800" lvl="5" marL="27432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6pPr>
            <a:lvl7pPr indent="-304800" lvl="6" marL="32004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7pPr>
            <a:lvl8pPr indent="-304800" lvl="7" marL="36576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8pPr>
            <a:lvl9pPr indent="-304800" lvl="8" marL="4114800">
              <a:spcBef>
                <a:spcPts val="0"/>
              </a:spcBef>
              <a:spcAft>
                <a:spcPts val="0"/>
              </a:spcAft>
              <a:buClr>
                <a:schemeClr val="lt1"/>
              </a:buClr>
              <a:buSzPts val="1200"/>
              <a:buFont typeface="Sora"/>
              <a:buChar char="■"/>
              <a:defRPr sz="1200">
                <a:solidFill>
                  <a:schemeClr val="lt1"/>
                </a:solidFill>
                <a:latin typeface="Sora"/>
                <a:ea typeface="Sora"/>
                <a:cs typeface="Sora"/>
                <a:sym typeface="Sor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44">
          <p15:clr>
            <a:srgbClr val="E46962"/>
          </p15:clr>
        </p15:guide>
        <p15:guide id="4" orient="horz" pos="3094">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288">
          <p15:clr>
            <a:srgbClr val="E46962"/>
          </p15:clr>
        </p15:guide>
        <p15:guide id="16" orient="horz" pos="2950">
          <p15:clr>
            <a:srgbClr val="E46962"/>
          </p15:clr>
        </p15:guide>
        <p15:guide id="17" orient="horz" pos="1135">
          <p15:clr>
            <a:srgbClr val="E46962"/>
          </p15:clr>
        </p15:guide>
        <p15:guide id="18" orient="horz" pos="1194">
          <p15:clr>
            <a:srgbClr val="E46962"/>
          </p15:clr>
        </p15:guide>
        <p15:guide id="19" orient="horz" pos="2043">
          <p15:clr>
            <a:srgbClr val="E46962"/>
          </p15:clr>
        </p15:guide>
        <p15:guide id="20" orient="horz" pos="2103">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7.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51"/>
          <p:cNvSpPr txBox="1"/>
          <p:nvPr>
            <p:ph type="title"/>
          </p:nvPr>
        </p:nvSpPr>
        <p:spPr>
          <a:xfrm>
            <a:off x="358275" y="302625"/>
            <a:ext cx="5876700" cy="18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dk2"/>
                </a:solidFill>
              </a:rPr>
              <a:t>Drug </a:t>
            </a:r>
            <a:br>
              <a:rPr lang="en">
                <a:solidFill>
                  <a:schemeClr val="dk2"/>
                </a:solidFill>
              </a:rPr>
            </a:br>
            <a:r>
              <a:rPr lang="en">
                <a:solidFill>
                  <a:schemeClr val="dk2"/>
                </a:solidFill>
              </a:rPr>
              <a:t>Repurposing Prediction</a:t>
            </a:r>
            <a:endParaRPr>
              <a:solidFill>
                <a:schemeClr val="dk2"/>
              </a:solidFill>
            </a:endParaRPr>
          </a:p>
        </p:txBody>
      </p:sp>
      <p:sp>
        <p:nvSpPr>
          <p:cNvPr id="889" name="Google Shape;889;p51"/>
          <p:cNvSpPr txBox="1"/>
          <p:nvPr>
            <p:ph type="title"/>
          </p:nvPr>
        </p:nvSpPr>
        <p:spPr>
          <a:xfrm>
            <a:off x="449000" y="2388900"/>
            <a:ext cx="5876700" cy="189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chemeClr val="dk2"/>
                </a:solidFill>
              </a:rPr>
              <a:t>Team 11</a:t>
            </a:r>
            <a:br>
              <a:rPr lang="en" sz="2900">
                <a:solidFill>
                  <a:schemeClr val="dk2"/>
                </a:solidFill>
              </a:rPr>
            </a:br>
            <a:r>
              <a:rPr lang="en" sz="2900">
                <a:solidFill>
                  <a:schemeClr val="dk2"/>
                </a:solidFill>
              </a:rPr>
              <a:t>Michaelangelo</a:t>
            </a:r>
            <a:br>
              <a:rPr lang="en" sz="2900">
                <a:solidFill>
                  <a:schemeClr val="dk2"/>
                </a:solidFill>
              </a:rPr>
            </a:br>
            <a:r>
              <a:rPr lang="en" sz="2900">
                <a:solidFill>
                  <a:schemeClr val="dk2"/>
                </a:solidFill>
              </a:rPr>
              <a:t>Om</a:t>
            </a:r>
            <a:br>
              <a:rPr lang="en" sz="2900">
                <a:solidFill>
                  <a:schemeClr val="dk2"/>
                </a:solidFill>
              </a:rPr>
            </a:br>
            <a:r>
              <a:rPr lang="en" sz="2900">
                <a:solidFill>
                  <a:schemeClr val="dk2"/>
                </a:solidFill>
              </a:rPr>
              <a:t>Priscilla</a:t>
            </a:r>
            <a:br>
              <a:rPr lang="en" sz="2900">
                <a:solidFill>
                  <a:schemeClr val="dk2"/>
                </a:solidFill>
              </a:rPr>
            </a:br>
            <a:r>
              <a:rPr lang="en" sz="2900">
                <a:solidFill>
                  <a:schemeClr val="dk2"/>
                </a:solidFill>
              </a:rPr>
              <a:t>Sohini</a:t>
            </a:r>
            <a:endParaRPr sz="29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0"/>
          <p:cNvSpPr txBox="1"/>
          <p:nvPr>
            <p:ph idx="2" type="title"/>
          </p:nvPr>
        </p:nvSpPr>
        <p:spPr>
          <a:xfrm>
            <a:off x="115025" y="502775"/>
            <a:ext cx="4183800" cy="406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Problem Reminder</a:t>
            </a:r>
            <a:endParaRPr/>
          </a:p>
        </p:txBody>
      </p:sp>
      <p:sp>
        <p:nvSpPr>
          <p:cNvPr id="975" name="Google Shape;975;p60"/>
          <p:cNvSpPr txBox="1"/>
          <p:nvPr>
            <p:ph type="title"/>
          </p:nvPr>
        </p:nvSpPr>
        <p:spPr>
          <a:xfrm>
            <a:off x="38100" y="93150"/>
            <a:ext cx="1583400" cy="1893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t/>
            </a:r>
            <a:endParaRPr/>
          </a:p>
        </p:txBody>
      </p:sp>
      <p:sp>
        <p:nvSpPr>
          <p:cNvPr id="976" name="Google Shape;976;p60"/>
          <p:cNvSpPr txBox="1"/>
          <p:nvPr>
            <p:ph idx="1" type="body"/>
          </p:nvPr>
        </p:nvSpPr>
        <p:spPr>
          <a:xfrm>
            <a:off x="115025" y="908975"/>
            <a:ext cx="6487200" cy="24780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2300"/>
              <a:t>Task: Given a drug, predict which diseases it could treat.</a:t>
            </a:r>
            <a:endParaRPr sz="2300"/>
          </a:p>
          <a:p>
            <a:pPr indent="0" lvl="0" marL="0" rtl="0" algn="l">
              <a:spcBef>
                <a:spcPts val="800"/>
              </a:spcBef>
              <a:spcAft>
                <a:spcPts val="0"/>
              </a:spcAft>
              <a:buNone/>
            </a:pPr>
            <a:r>
              <a:rPr lang="en" sz="2300"/>
              <a:t>This is a multi-class/multi-label style problem with 245 disease classes.</a:t>
            </a:r>
            <a:endParaRPr sz="2300"/>
          </a:p>
          <a:p>
            <a:pPr indent="0" lvl="0" marL="0" rtl="0" algn="l">
              <a:spcBef>
                <a:spcPts val="800"/>
              </a:spcBef>
              <a:spcAft>
                <a:spcPts val="0"/>
              </a:spcAft>
              <a:buNone/>
            </a:pPr>
            <a:r>
              <a:rPr lang="en" sz="2300"/>
              <a:t>Output is ranked; we care if the correct disease is in the Top K predictions</a:t>
            </a:r>
            <a:endParaRPr sz="2300"/>
          </a:p>
          <a:p>
            <a:pPr indent="0" lvl="0" marL="0" rtl="0" algn="l">
              <a:spcBef>
                <a:spcPts val="800"/>
              </a:spcBef>
              <a:spcAft>
                <a:spcPts val="0"/>
              </a:spcAft>
              <a:buNone/>
            </a:pPr>
            <a:r>
              <a:rPr lang="en" sz="2300"/>
              <a:t>Goal: Building a model that can</a:t>
            </a:r>
            <a:endParaRPr sz="2300"/>
          </a:p>
          <a:p>
            <a:pPr indent="0" lvl="0" marL="0" rtl="0" algn="l">
              <a:spcBef>
                <a:spcPts val="800"/>
              </a:spcBef>
              <a:spcAft>
                <a:spcPts val="0"/>
              </a:spcAft>
              <a:buNone/>
            </a:pPr>
            <a:r>
              <a:rPr lang="en" sz="2300"/>
              <a:t>generalize to unseen </a:t>
            </a:r>
            <a:endParaRPr sz="2300"/>
          </a:p>
          <a:p>
            <a:pPr indent="0" lvl="0" marL="0" rtl="0" algn="l">
              <a:spcBef>
                <a:spcPts val="800"/>
              </a:spcBef>
              <a:spcAft>
                <a:spcPts val="0"/>
              </a:spcAft>
              <a:buNone/>
            </a:pPr>
            <a:r>
              <a:rPr lang="en" sz="2300"/>
              <a:t>drug-disease pairs.</a:t>
            </a:r>
            <a:endParaRPr sz="2300"/>
          </a:p>
          <a:p>
            <a:pPr indent="0" lvl="0" marL="0" rtl="0" algn="l">
              <a:spcBef>
                <a:spcPts val="800"/>
              </a:spcBef>
              <a:spcAft>
                <a:spcPts val="0"/>
              </a:spcAft>
              <a:buNone/>
            </a:pPr>
            <a:r>
              <a:t/>
            </a:r>
            <a:endParaRPr sz="2300"/>
          </a:p>
          <a:p>
            <a:pPr indent="0" lvl="0" marL="0" rtl="0" algn="l">
              <a:spcBef>
                <a:spcPts val="800"/>
              </a:spcBef>
              <a:spcAft>
                <a:spcPts val="800"/>
              </a:spcAft>
              <a:buNone/>
            </a:pPr>
            <a:r>
              <a:t/>
            </a:r>
            <a:endParaRPr sz="2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61"/>
          <p:cNvSpPr txBox="1"/>
          <p:nvPr>
            <p:ph type="title"/>
          </p:nvPr>
        </p:nvSpPr>
        <p:spPr>
          <a:xfrm>
            <a:off x="124950" y="87600"/>
            <a:ext cx="5876700" cy="73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Challenges</a:t>
            </a:r>
            <a:endParaRPr sz="4500"/>
          </a:p>
        </p:txBody>
      </p:sp>
      <p:sp>
        <p:nvSpPr>
          <p:cNvPr id="982" name="Google Shape;982;p61"/>
          <p:cNvSpPr txBox="1"/>
          <p:nvPr/>
        </p:nvSpPr>
        <p:spPr>
          <a:xfrm>
            <a:off x="85300" y="691625"/>
            <a:ext cx="8925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Sora"/>
                <a:ea typeface="Sora"/>
                <a:cs typeface="Sora"/>
                <a:sym typeface="Sora"/>
              </a:rPr>
              <a:t>No public available dataset that can</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comprehensively map drugs to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potential secondary/alternative diseases</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beyond their approved usages.</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So, we had to build it ourselves, merging:</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DrugBank</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For drug information, targets, and structure</a:t>
            </a:r>
            <a:endParaRPr sz="12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CTD</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For primary drug-disease relationships</a:t>
            </a:r>
            <a:endParaRPr sz="12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BioSNAP Disease-Drug Association Network</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For drug ID ←→ disease ID mapping</a:t>
            </a:r>
            <a:endParaRPr sz="1200">
              <a:solidFill>
                <a:schemeClr val="dk1"/>
              </a:solidFill>
              <a:latin typeface="Sora"/>
              <a:ea typeface="Sora"/>
              <a:cs typeface="Sora"/>
              <a:sym typeface="Sora"/>
            </a:endParaRPr>
          </a:p>
          <a:p>
            <a:pPr indent="0" lvl="0" marL="0" rtl="0" algn="l">
              <a:spcBef>
                <a:spcPts val="0"/>
              </a:spcBef>
              <a:spcAft>
                <a:spcPts val="0"/>
              </a:spcAft>
              <a:buNone/>
            </a:pPr>
            <a:r>
              <a:t/>
            </a:r>
            <a:endParaRPr sz="12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Problem: Each source uses different ID’s, naming conventions, etc.</a:t>
            </a:r>
            <a:endParaRPr sz="1900">
              <a:solidFill>
                <a:schemeClr val="dk1"/>
              </a:solidFill>
              <a:latin typeface="Sora"/>
              <a:ea typeface="Sora"/>
              <a:cs typeface="Sora"/>
              <a:sym typeface="S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86" name="Shape 986"/>
        <p:cNvGrpSpPr/>
        <p:nvPr/>
      </p:nvGrpSpPr>
      <p:grpSpPr>
        <a:xfrm>
          <a:off x="0" y="0"/>
          <a:ext cx="0" cy="0"/>
          <a:chOff x="0" y="0"/>
          <a:chExt cx="0" cy="0"/>
        </a:xfrm>
      </p:grpSpPr>
      <p:sp>
        <p:nvSpPr>
          <p:cNvPr id="987" name="Google Shape;987;p62"/>
          <p:cNvSpPr txBox="1"/>
          <p:nvPr>
            <p:ph idx="2" type="title"/>
          </p:nvPr>
        </p:nvSpPr>
        <p:spPr>
          <a:xfrm>
            <a:off x="115025" y="406250"/>
            <a:ext cx="8251500" cy="6186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sz="4000">
                <a:solidFill>
                  <a:schemeClr val="dk1"/>
                </a:solidFill>
              </a:rPr>
              <a:t>Addressing Additional Challenges</a:t>
            </a:r>
            <a:endParaRPr sz="4000">
              <a:solidFill>
                <a:schemeClr val="dk1"/>
              </a:solidFill>
            </a:endParaRPr>
          </a:p>
        </p:txBody>
      </p:sp>
      <p:sp>
        <p:nvSpPr>
          <p:cNvPr id="988" name="Google Shape;988;p62"/>
          <p:cNvSpPr txBox="1"/>
          <p:nvPr/>
        </p:nvSpPr>
        <p:spPr>
          <a:xfrm>
            <a:off x="115025" y="1084200"/>
            <a:ext cx="9029100" cy="3401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Class imbalance: some diseases are common, others extremely rare</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Treated prediction as ranking (Top-K), not just single-label classification</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High label space: 245 disease classes is very hard </a:t>
            </a:r>
            <a:br>
              <a:rPr lang="en" sz="1900">
                <a:solidFill>
                  <a:schemeClr val="dk1"/>
                </a:solidFill>
                <a:latin typeface="Sora"/>
                <a:ea typeface="Sora"/>
                <a:cs typeface="Sora"/>
                <a:sym typeface="Sora"/>
              </a:rPr>
            </a:br>
            <a:r>
              <a:rPr lang="en" sz="1900">
                <a:solidFill>
                  <a:schemeClr val="dk1"/>
                </a:solidFill>
                <a:latin typeface="Sora"/>
                <a:ea typeface="Sora"/>
                <a:cs typeface="Sora"/>
                <a:sym typeface="Sora"/>
              </a:rPr>
              <a:t>for Top-1 accuracy</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Used boosting trees, which are more robust </a:t>
            </a:r>
            <a:br>
              <a:rPr lang="en" sz="1900">
                <a:solidFill>
                  <a:schemeClr val="dk1"/>
                </a:solidFill>
                <a:latin typeface="Sora"/>
                <a:ea typeface="Sora"/>
                <a:cs typeface="Sora"/>
                <a:sym typeface="Sora"/>
              </a:rPr>
            </a:br>
            <a:r>
              <a:rPr lang="en" sz="1900">
                <a:solidFill>
                  <a:schemeClr val="dk1"/>
                </a:solidFill>
                <a:latin typeface="Sora"/>
                <a:ea typeface="Sora"/>
                <a:cs typeface="Sora"/>
                <a:sym typeface="Sora"/>
              </a:rPr>
              <a:t>on sparse tabular bio features</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Search space: many drugs can map to many </a:t>
            </a:r>
            <a:br>
              <a:rPr lang="en" sz="1900">
                <a:solidFill>
                  <a:schemeClr val="dk1"/>
                </a:solidFill>
                <a:latin typeface="Sora"/>
                <a:ea typeface="Sora"/>
                <a:cs typeface="Sora"/>
                <a:sym typeface="Sora"/>
              </a:rPr>
            </a:br>
            <a:r>
              <a:rPr lang="en" sz="1900">
                <a:solidFill>
                  <a:schemeClr val="dk1"/>
                </a:solidFill>
                <a:latin typeface="Sora"/>
                <a:ea typeface="Sora"/>
                <a:cs typeface="Sora"/>
                <a:sym typeface="Sora"/>
              </a:rPr>
              <a:t>possible diseases (one-to-many)</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Monitored overfitting gap and generalization, </a:t>
            </a:r>
            <a:br>
              <a:rPr lang="en" sz="1900">
                <a:solidFill>
                  <a:schemeClr val="dk1"/>
                </a:solidFill>
                <a:latin typeface="Sora"/>
                <a:ea typeface="Sora"/>
                <a:cs typeface="Sora"/>
                <a:sym typeface="Sora"/>
              </a:rPr>
            </a:br>
            <a:r>
              <a:rPr lang="en" sz="1900">
                <a:solidFill>
                  <a:schemeClr val="dk1"/>
                </a:solidFill>
                <a:latin typeface="Sora"/>
                <a:ea typeface="Sora"/>
                <a:cs typeface="Sora"/>
                <a:sym typeface="Sora"/>
              </a:rPr>
              <a:t>not just raw train accuracy</a:t>
            </a:r>
            <a:endParaRPr sz="1900">
              <a:solidFill>
                <a:schemeClr val="dk1"/>
              </a:solidFill>
              <a:latin typeface="Sora"/>
              <a:ea typeface="Sora"/>
              <a:cs typeface="Sora"/>
              <a:sym typeface="S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63"/>
          <p:cNvSpPr txBox="1"/>
          <p:nvPr>
            <p:ph idx="1" type="body"/>
          </p:nvPr>
        </p:nvSpPr>
        <p:spPr>
          <a:xfrm>
            <a:off x="3222875" y="167825"/>
            <a:ext cx="5921100" cy="252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We chose LightGBM and XGBoost because they:</a:t>
            </a:r>
            <a:endParaRPr sz="1500"/>
          </a:p>
          <a:p>
            <a:pPr indent="-323850" lvl="0" marL="457200" rtl="0" algn="l">
              <a:spcBef>
                <a:spcPts val="800"/>
              </a:spcBef>
              <a:spcAft>
                <a:spcPts val="0"/>
              </a:spcAft>
              <a:buSzPts val="1500"/>
              <a:buChar char="●"/>
            </a:pPr>
            <a:r>
              <a:rPr lang="en" sz="1500"/>
              <a:t>Handle large tabular data efficiently.</a:t>
            </a:r>
            <a:endParaRPr sz="1500"/>
          </a:p>
          <a:p>
            <a:pPr indent="-323850" lvl="0" marL="457200" rtl="0" algn="l">
              <a:spcBef>
                <a:spcPts val="0"/>
              </a:spcBef>
              <a:spcAft>
                <a:spcPts val="0"/>
              </a:spcAft>
              <a:buSzPts val="1500"/>
              <a:buChar char="●"/>
            </a:pPr>
            <a:r>
              <a:rPr lang="en" sz="1500"/>
              <a:t>Handle nonlinear interactions between features</a:t>
            </a:r>
            <a:endParaRPr sz="1500"/>
          </a:p>
          <a:p>
            <a:pPr indent="-323850" lvl="0" marL="457200" rtl="0" algn="l">
              <a:spcBef>
                <a:spcPts val="0"/>
              </a:spcBef>
              <a:spcAft>
                <a:spcPts val="0"/>
              </a:spcAft>
              <a:buSzPts val="1500"/>
              <a:buChar char="●"/>
            </a:pPr>
            <a:r>
              <a:rPr lang="en" sz="1500"/>
              <a:t>Scale millions of rows using optimized tree boosting.</a:t>
            </a:r>
            <a:endParaRPr sz="1500"/>
          </a:p>
          <a:p>
            <a:pPr indent="-323850" lvl="0" marL="457200" rtl="0" algn="l">
              <a:spcBef>
                <a:spcPts val="0"/>
              </a:spcBef>
              <a:spcAft>
                <a:spcPts val="0"/>
              </a:spcAft>
              <a:buSzPts val="1500"/>
              <a:buChar char="●"/>
            </a:pPr>
            <a:r>
              <a:rPr lang="en" sz="1500"/>
              <a:t>Can deal with missing values without heavy changes.</a:t>
            </a:r>
            <a:endParaRPr sz="1500"/>
          </a:p>
          <a:p>
            <a:pPr indent="-323850" lvl="0" marL="457200" rtl="0" algn="l">
              <a:spcBef>
                <a:spcPts val="0"/>
              </a:spcBef>
              <a:spcAft>
                <a:spcPts val="0"/>
              </a:spcAft>
              <a:buSzPts val="1500"/>
              <a:buChar char="●"/>
            </a:pPr>
            <a:r>
              <a:rPr lang="en" sz="1500"/>
              <a:t>Training time is reasonable for a 2GB dataset.</a:t>
            </a:r>
            <a:endParaRPr sz="1500"/>
          </a:p>
          <a:p>
            <a:pPr indent="-323850" lvl="0" marL="457200" rtl="0" algn="l">
              <a:spcBef>
                <a:spcPts val="0"/>
              </a:spcBef>
              <a:spcAft>
                <a:spcPts val="0"/>
              </a:spcAft>
              <a:buSzPts val="1500"/>
              <a:buChar char="●"/>
            </a:pPr>
            <a:r>
              <a:rPr lang="en" sz="1500"/>
              <a:t>Are used in Kaggle-style biomedical tabular problems.</a:t>
            </a:r>
            <a:endParaRPr sz="1500"/>
          </a:p>
        </p:txBody>
      </p:sp>
      <p:sp>
        <p:nvSpPr>
          <p:cNvPr id="994" name="Google Shape;994;p63"/>
          <p:cNvSpPr txBox="1"/>
          <p:nvPr>
            <p:ph type="title"/>
          </p:nvPr>
        </p:nvSpPr>
        <p:spPr>
          <a:xfrm>
            <a:off x="115025" y="56146"/>
            <a:ext cx="41838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Gradient</a:t>
            </a:r>
            <a:endParaRPr/>
          </a:p>
          <a:p>
            <a:pPr indent="0" lvl="0" marL="0" rtl="0" algn="l">
              <a:spcBef>
                <a:spcPts val="0"/>
              </a:spcBef>
              <a:spcAft>
                <a:spcPts val="0"/>
              </a:spcAft>
              <a:buNone/>
            </a:pPr>
            <a:r>
              <a:rPr lang="en"/>
              <a:t>Boosting?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64"/>
          <p:cNvSpPr txBox="1"/>
          <p:nvPr>
            <p:ph idx="1" type="body"/>
          </p:nvPr>
        </p:nvSpPr>
        <p:spPr>
          <a:xfrm>
            <a:off x="63450" y="3243900"/>
            <a:ext cx="9028500" cy="17106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Top-1: model’s #1 predicted disease exactly matches the true one.</a:t>
            </a:r>
            <a:endParaRPr sz="1900"/>
          </a:p>
          <a:p>
            <a:pPr indent="-349250" lvl="0" marL="457200" rtl="0" algn="l">
              <a:spcBef>
                <a:spcPts val="0"/>
              </a:spcBef>
              <a:spcAft>
                <a:spcPts val="0"/>
              </a:spcAft>
              <a:buSzPts val="1900"/>
              <a:buChar char="●"/>
            </a:pPr>
            <a:r>
              <a:rPr lang="en" sz="1900"/>
              <a:t>Top-5 / Top-10: true disease appears in the top K ranked predictions.</a:t>
            </a:r>
            <a:endParaRPr sz="1900"/>
          </a:p>
          <a:p>
            <a:pPr indent="-349250" lvl="0" marL="457200" rtl="0" algn="l">
              <a:spcBef>
                <a:spcPts val="0"/>
              </a:spcBef>
              <a:spcAft>
                <a:spcPts val="0"/>
              </a:spcAft>
              <a:buSzPts val="1900"/>
              <a:buChar char="●"/>
            </a:pPr>
            <a:r>
              <a:rPr lang="en" sz="1900"/>
              <a:t>Clinical motivation: in repurposing, we don’t need 1 perfect guess. We need a shortlist of plausible diseases to test in the lab</a:t>
            </a:r>
            <a:endParaRPr sz="1900"/>
          </a:p>
          <a:p>
            <a:pPr indent="-349250" lvl="0" marL="457200" rtl="0" algn="l">
              <a:spcBef>
                <a:spcPts val="0"/>
              </a:spcBef>
              <a:spcAft>
                <a:spcPts val="0"/>
              </a:spcAft>
              <a:buSzPts val="1900"/>
              <a:buChar char="●"/>
            </a:pPr>
            <a:r>
              <a:rPr lang="en" sz="1900"/>
              <a:t>LightGBM and XGBoost both show that the shortlist </a:t>
            </a:r>
            <a:endParaRPr sz="1900"/>
          </a:p>
          <a:p>
            <a:pPr indent="0" lvl="0" marL="457200" rtl="0" algn="l">
              <a:spcBef>
                <a:spcPts val="0"/>
              </a:spcBef>
              <a:spcAft>
                <a:spcPts val="0"/>
              </a:spcAft>
              <a:buNone/>
            </a:pPr>
            <a:r>
              <a:rPr lang="en" sz="1900"/>
              <a:t>(Top-10 / Top-20) is meaningful</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p:txBody>
      </p:sp>
      <p:sp>
        <p:nvSpPr>
          <p:cNvPr id="1000" name="Google Shape;1000;p64"/>
          <p:cNvSpPr txBox="1"/>
          <p:nvPr>
            <p:ph type="title"/>
          </p:nvPr>
        </p:nvSpPr>
        <p:spPr>
          <a:xfrm>
            <a:off x="2404350" y="1261625"/>
            <a:ext cx="4346700" cy="1416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4000"/>
              <a:t>How to Interpret</a:t>
            </a:r>
            <a:endParaRPr sz="4000"/>
          </a:p>
          <a:p>
            <a:pPr indent="0" lvl="0" marL="0" rtl="0" algn="ctr">
              <a:spcBef>
                <a:spcPts val="0"/>
              </a:spcBef>
              <a:spcAft>
                <a:spcPts val="0"/>
              </a:spcAft>
              <a:buNone/>
            </a:pPr>
            <a:r>
              <a:rPr lang="en" sz="4000"/>
              <a:t>Top-K Accuracy: </a:t>
            </a:r>
            <a:endParaRPr sz="4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65"/>
          <p:cNvSpPr txBox="1"/>
          <p:nvPr>
            <p:ph type="title"/>
          </p:nvPr>
        </p:nvSpPr>
        <p:spPr>
          <a:xfrm>
            <a:off x="92250" y="-94095"/>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XGBoost Training Summary</a:t>
            </a:r>
            <a:endParaRPr/>
          </a:p>
        </p:txBody>
      </p:sp>
      <p:sp>
        <p:nvSpPr>
          <p:cNvPr id="1006" name="Google Shape;1006;p65"/>
          <p:cNvSpPr txBox="1"/>
          <p:nvPr>
            <p:ph idx="1" type="body"/>
          </p:nvPr>
        </p:nvSpPr>
        <p:spPr>
          <a:xfrm>
            <a:off x="0" y="545375"/>
            <a:ext cx="5264400" cy="16440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a:t>Training Accuracy: 0.455684</a:t>
            </a:r>
            <a:endParaRPr/>
          </a:p>
          <a:p>
            <a:pPr indent="-304800" lvl="0" marL="457200" rtl="0" algn="l">
              <a:lnSpc>
                <a:spcPct val="115000"/>
              </a:lnSpc>
              <a:spcBef>
                <a:spcPts val="0"/>
              </a:spcBef>
              <a:spcAft>
                <a:spcPts val="0"/>
              </a:spcAft>
              <a:buSzPts val="1200"/>
              <a:buChar char="●"/>
            </a:pPr>
            <a:r>
              <a:rPr lang="en"/>
              <a:t>Test Accuracy (Top-1): 0.226886</a:t>
            </a:r>
            <a:endParaRPr/>
          </a:p>
          <a:p>
            <a:pPr indent="-304800" lvl="0" marL="457200" rtl="0" algn="l">
              <a:lnSpc>
                <a:spcPct val="115000"/>
              </a:lnSpc>
              <a:spcBef>
                <a:spcPts val="0"/>
              </a:spcBef>
              <a:spcAft>
                <a:spcPts val="0"/>
              </a:spcAft>
              <a:buSzPts val="1200"/>
              <a:buChar char="●"/>
            </a:pPr>
            <a:r>
              <a:rPr lang="en"/>
              <a:t>Top-3 Test Accuracy: 0.777981</a:t>
            </a:r>
            <a:endParaRPr/>
          </a:p>
          <a:p>
            <a:pPr indent="-304800" lvl="0" marL="457200" rtl="0" algn="l">
              <a:lnSpc>
                <a:spcPct val="115000"/>
              </a:lnSpc>
              <a:spcBef>
                <a:spcPts val="0"/>
              </a:spcBef>
              <a:spcAft>
                <a:spcPts val="0"/>
              </a:spcAft>
              <a:buSzPts val="1200"/>
              <a:buChar char="●"/>
            </a:pPr>
            <a:r>
              <a:rPr lang="en"/>
              <a:t>T</a:t>
            </a:r>
            <a:r>
              <a:rPr lang="en"/>
              <a:t>op-5 Test Accuracy: 0.954565</a:t>
            </a:r>
            <a:endParaRPr/>
          </a:p>
          <a:p>
            <a:pPr indent="-304800" lvl="0" marL="457200" rtl="0" algn="l">
              <a:lnSpc>
                <a:spcPct val="115000"/>
              </a:lnSpc>
              <a:spcBef>
                <a:spcPts val="0"/>
              </a:spcBef>
              <a:spcAft>
                <a:spcPts val="0"/>
              </a:spcAft>
              <a:buSzPts val="1200"/>
              <a:buChar char="●"/>
            </a:pPr>
            <a:r>
              <a:rPr lang="en"/>
              <a:t>Top-10 Test Accuracy: 0.997488</a:t>
            </a:r>
            <a:endParaRPr/>
          </a:p>
          <a:p>
            <a:pPr indent="-304800" lvl="0" marL="457200" rtl="0" algn="l">
              <a:lnSpc>
                <a:spcPct val="115000"/>
              </a:lnSpc>
              <a:spcBef>
                <a:spcPts val="0"/>
              </a:spcBef>
              <a:spcAft>
                <a:spcPts val="0"/>
              </a:spcAft>
              <a:buSzPts val="1200"/>
              <a:buChar char="●"/>
            </a:pPr>
            <a:r>
              <a:rPr lang="en"/>
              <a:t>Interpretation: for most drugs, the correct disease is somewhere in the top 10 predicted diseases</a:t>
            </a:r>
            <a:endParaRPr/>
          </a:p>
        </p:txBody>
      </p:sp>
      <p:pic>
        <p:nvPicPr>
          <p:cNvPr id="1007" name="Google Shape;1007;p65"/>
          <p:cNvPicPr preferRelativeResize="0"/>
          <p:nvPr/>
        </p:nvPicPr>
        <p:blipFill>
          <a:blip r:embed="rId3">
            <a:alphaModFix/>
          </a:blip>
          <a:stretch>
            <a:fillRect/>
          </a:stretch>
        </p:blipFill>
        <p:spPr>
          <a:xfrm>
            <a:off x="449350" y="2258975"/>
            <a:ext cx="4706050" cy="2811000"/>
          </a:xfrm>
          <a:prstGeom prst="rect">
            <a:avLst/>
          </a:prstGeom>
          <a:noFill/>
          <a:ln>
            <a:noFill/>
          </a:ln>
        </p:spPr>
      </p:pic>
      <p:pic>
        <p:nvPicPr>
          <p:cNvPr id="1008" name="Google Shape;1008;p65"/>
          <p:cNvPicPr preferRelativeResize="0"/>
          <p:nvPr/>
        </p:nvPicPr>
        <p:blipFill>
          <a:blip r:embed="rId4">
            <a:alphaModFix/>
          </a:blip>
          <a:stretch>
            <a:fillRect/>
          </a:stretch>
        </p:blipFill>
        <p:spPr>
          <a:xfrm>
            <a:off x="5919426" y="53275"/>
            <a:ext cx="3117000" cy="2616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66"/>
          <p:cNvSpPr txBox="1"/>
          <p:nvPr>
            <p:ph idx="1" type="body"/>
          </p:nvPr>
        </p:nvSpPr>
        <p:spPr>
          <a:xfrm>
            <a:off x="228600" y="710650"/>
            <a:ext cx="5283600" cy="24936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a:t>Weighted Precision: 0.229605</a:t>
            </a:r>
            <a:endParaRPr/>
          </a:p>
          <a:p>
            <a:pPr indent="-304800" lvl="0" marL="457200" rtl="0" algn="l">
              <a:lnSpc>
                <a:spcPct val="115000"/>
              </a:lnSpc>
              <a:spcBef>
                <a:spcPts val="0"/>
              </a:spcBef>
              <a:spcAft>
                <a:spcPts val="0"/>
              </a:spcAft>
              <a:buSzPts val="1200"/>
              <a:buChar char="●"/>
            </a:pPr>
            <a:r>
              <a:rPr lang="en"/>
              <a:t>Weighted Recall: 0.226886</a:t>
            </a:r>
            <a:endParaRPr/>
          </a:p>
          <a:p>
            <a:pPr indent="-304800" lvl="0" marL="457200" rtl="0" algn="l">
              <a:lnSpc>
                <a:spcPct val="115000"/>
              </a:lnSpc>
              <a:spcBef>
                <a:spcPts val="0"/>
              </a:spcBef>
              <a:spcAft>
                <a:spcPts val="0"/>
              </a:spcAft>
              <a:buSzPts val="1200"/>
              <a:buChar char="●"/>
            </a:pPr>
            <a:r>
              <a:rPr lang="en"/>
              <a:t>Weighted F1-Score: 0.207171</a:t>
            </a:r>
            <a:endParaRPr/>
          </a:p>
          <a:p>
            <a:pPr indent="-304800" lvl="0" marL="457200" rtl="0" algn="l">
              <a:lnSpc>
                <a:spcPct val="115000"/>
              </a:lnSpc>
              <a:spcBef>
                <a:spcPts val="0"/>
              </a:spcBef>
              <a:spcAft>
                <a:spcPts val="0"/>
              </a:spcAft>
              <a:buSzPts val="1200"/>
              <a:buChar char="●"/>
            </a:pPr>
            <a:r>
              <a:rPr lang="en"/>
              <a:t>Overfitting Gap: 0.228799 (~22.88%)</a:t>
            </a:r>
            <a:endParaRPr/>
          </a:p>
          <a:p>
            <a:pPr indent="-304800" lvl="0" marL="457200" rtl="0" algn="l">
              <a:lnSpc>
                <a:spcPct val="115000"/>
              </a:lnSpc>
              <a:spcBef>
                <a:spcPts val="0"/>
              </a:spcBef>
              <a:spcAft>
                <a:spcPts val="0"/>
              </a:spcAft>
              <a:buSzPts val="1200"/>
              <a:buChar char="●"/>
            </a:pPr>
            <a:r>
              <a:rPr lang="en"/>
              <a:t>Model fits training data better than test → mild overfitting</a:t>
            </a:r>
            <a:endParaRPr/>
          </a:p>
          <a:p>
            <a:pPr indent="-304800" lvl="0" marL="457200" rtl="0" algn="l">
              <a:lnSpc>
                <a:spcPct val="115000"/>
              </a:lnSpc>
              <a:spcBef>
                <a:spcPts val="0"/>
              </a:spcBef>
              <a:spcAft>
                <a:spcPts val="0"/>
              </a:spcAft>
              <a:buSzPts val="1200"/>
              <a:buChar char="●"/>
            </a:pPr>
            <a:r>
              <a:rPr lang="en"/>
              <a:t>Training loss dropped from 5.936 → 1.251,</a:t>
            </a:r>
            <a:endParaRPr/>
          </a:p>
          <a:p>
            <a:pPr indent="-304800" lvl="0" marL="457200" rtl="0" algn="l">
              <a:lnSpc>
                <a:spcPct val="115000"/>
              </a:lnSpc>
              <a:spcBef>
                <a:spcPts val="0"/>
              </a:spcBef>
              <a:spcAft>
                <a:spcPts val="0"/>
              </a:spcAft>
              <a:buSzPts val="1200"/>
              <a:buChar char="●"/>
            </a:pPr>
            <a:r>
              <a:rPr lang="en"/>
              <a:t>Test loss dropped from 5.938 → 1.473</a:t>
            </a:r>
            <a:endParaRPr/>
          </a:p>
          <a:p>
            <a:pPr indent="-304800" lvl="0" marL="457200" rtl="0" algn="l">
              <a:lnSpc>
                <a:spcPct val="115000"/>
              </a:lnSpc>
              <a:spcBef>
                <a:spcPts val="0"/>
              </a:spcBef>
              <a:spcAft>
                <a:spcPts val="0"/>
              </a:spcAft>
              <a:buSzPts val="1200"/>
              <a:buChar char="●"/>
            </a:pPr>
            <a:r>
              <a:rPr lang="en"/>
              <a:t>Both train and test loss go down a lot ⇒ model is actually learning signal, not random</a:t>
            </a:r>
            <a:endParaRPr/>
          </a:p>
          <a:p>
            <a:pPr indent="-304800" lvl="0" marL="457200" rtl="0" algn="l">
              <a:lnSpc>
                <a:spcPct val="115000"/>
              </a:lnSpc>
              <a:spcBef>
                <a:spcPts val="0"/>
              </a:spcBef>
              <a:spcAft>
                <a:spcPts val="0"/>
              </a:spcAft>
              <a:buSzPts val="1200"/>
              <a:buChar char="●"/>
            </a:pPr>
            <a:r>
              <a:t/>
            </a:r>
            <a:endParaRPr/>
          </a:p>
          <a:p>
            <a:pPr indent="-304800" lvl="0" marL="457200" rtl="0" algn="l">
              <a:lnSpc>
                <a:spcPct val="115000"/>
              </a:lnSpc>
              <a:spcBef>
                <a:spcPts val="0"/>
              </a:spcBef>
              <a:spcAft>
                <a:spcPts val="0"/>
              </a:spcAft>
              <a:buSzPts val="1200"/>
              <a:buChar char="●"/>
            </a:pPr>
            <a:r>
              <a:t/>
            </a:r>
            <a:endParaRPr/>
          </a:p>
        </p:txBody>
      </p:sp>
      <p:sp>
        <p:nvSpPr>
          <p:cNvPr id="1014" name="Google Shape;1014;p66"/>
          <p:cNvSpPr txBox="1"/>
          <p:nvPr>
            <p:ph type="title"/>
          </p:nvPr>
        </p:nvSpPr>
        <p:spPr>
          <a:xfrm>
            <a:off x="102175" y="73430"/>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XGBoost Quality Metrics</a:t>
            </a:r>
            <a:endParaRPr/>
          </a:p>
        </p:txBody>
      </p:sp>
      <p:pic>
        <p:nvPicPr>
          <p:cNvPr id="1015" name="Google Shape;1015;p66"/>
          <p:cNvPicPr preferRelativeResize="0"/>
          <p:nvPr/>
        </p:nvPicPr>
        <p:blipFill>
          <a:blip r:embed="rId3">
            <a:alphaModFix/>
          </a:blip>
          <a:stretch>
            <a:fillRect/>
          </a:stretch>
        </p:blipFill>
        <p:spPr>
          <a:xfrm>
            <a:off x="6039825" y="73425"/>
            <a:ext cx="3034125" cy="2616250"/>
          </a:xfrm>
          <a:prstGeom prst="rect">
            <a:avLst/>
          </a:prstGeom>
          <a:noFill/>
          <a:ln>
            <a:noFill/>
          </a:ln>
        </p:spPr>
      </p:pic>
      <p:pic>
        <p:nvPicPr>
          <p:cNvPr id="1016" name="Google Shape;1016;p66"/>
          <p:cNvPicPr preferRelativeResize="0"/>
          <p:nvPr/>
        </p:nvPicPr>
        <p:blipFill>
          <a:blip r:embed="rId4">
            <a:alphaModFix/>
          </a:blip>
          <a:stretch>
            <a:fillRect/>
          </a:stretch>
        </p:blipFill>
        <p:spPr>
          <a:xfrm>
            <a:off x="152400" y="2774700"/>
            <a:ext cx="6381062" cy="221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67"/>
          <p:cNvSpPr txBox="1"/>
          <p:nvPr>
            <p:ph type="title"/>
          </p:nvPr>
        </p:nvSpPr>
        <p:spPr>
          <a:xfrm>
            <a:off x="0" y="-89194"/>
            <a:ext cx="8184600" cy="75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LightGBM Evaluation (Top-K Focus)</a:t>
            </a:r>
            <a:endParaRPr/>
          </a:p>
        </p:txBody>
      </p:sp>
      <p:sp>
        <p:nvSpPr>
          <p:cNvPr id="1022" name="Google Shape;1022;p67"/>
          <p:cNvSpPr txBox="1"/>
          <p:nvPr>
            <p:ph idx="1" type="body"/>
          </p:nvPr>
        </p:nvSpPr>
        <p:spPr>
          <a:xfrm>
            <a:off x="-42450" y="496850"/>
            <a:ext cx="4661400" cy="2493600"/>
          </a:xfrm>
          <a:prstGeom prst="rect">
            <a:avLst/>
          </a:prstGeom>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Char char="●"/>
            </a:pPr>
            <a:r>
              <a:rPr lang="en"/>
              <a:t>Total disease classes: 245</a:t>
            </a:r>
            <a:endParaRPr/>
          </a:p>
          <a:p>
            <a:pPr indent="-304800" lvl="0" marL="457200" rtl="0" algn="l">
              <a:lnSpc>
                <a:spcPct val="115000"/>
              </a:lnSpc>
              <a:spcBef>
                <a:spcPts val="0"/>
              </a:spcBef>
              <a:spcAft>
                <a:spcPts val="0"/>
              </a:spcAft>
              <a:buSzPts val="1200"/>
              <a:buChar char="●"/>
            </a:pPr>
            <a:r>
              <a:rPr lang="en"/>
              <a:t>Top-1 Accuracy: 0.66% vs 0.41% random  1.63× </a:t>
            </a:r>
            <a:r>
              <a:rPr lang="en"/>
              <a:t>better than random guess</a:t>
            </a:r>
            <a:endParaRPr/>
          </a:p>
          <a:p>
            <a:pPr indent="-304800" lvl="0" marL="457200" rtl="0" algn="l">
              <a:lnSpc>
                <a:spcPct val="115000"/>
              </a:lnSpc>
              <a:spcBef>
                <a:spcPts val="0"/>
              </a:spcBef>
              <a:spcAft>
                <a:spcPts val="0"/>
              </a:spcAft>
              <a:buSzPts val="1200"/>
              <a:buChar char="●"/>
            </a:pPr>
            <a:r>
              <a:rPr lang="en"/>
              <a:t>Top-5 Accuracy: 3.98% vs 2.04% random 1.95× </a:t>
            </a:r>
            <a:r>
              <a:rPr lang="en"/>
              <a:t>better than random guess</a:t>
            </a:r>
            <a:endParaRPr/>
          </a:p>
          <a:p>
            <a:pPr indent="-304800" lvl="0" marL="457200" rtl="0" algn="l">
              <a:lnSpc>
                <a:spcPct val="115000"/>
              </a:lnSpc>
              <a:spcBef>
                <a:spcPts val="0"/>
              </a:spcBef>
              <a:spcAft>
                <a:spcPts val="0"/>
              </a:spcAft>
              <a:buSzPts val="1200"/>
              <a:buChar char="●"/>
            </a:pPr>
            <a:r>
              <a:rPr lang="en"/>
              <a:t>Top-10 Accuracy: 7.44% vs 4.08% random 1.82× </a:t>
            </a:r>
            <a:r>
              <a:rPr lang="en"/>
              <a:t>better than random guess</a:t>
            </a:r>
            <a:endParaRPr/>
          </a:p>
          <a:p>
            <a:pPr indent="-304800" lvl="0" marL="457200" rtl="0" algn="l">
              <a:lnSpc>
                <a:spcPct val="115000"/>
              </a:lnSpc>
              <a:spcBef>
                <a:spcPts val="0"/>
              </a:spcBef>
              <a:spcAft>
                <a:spcPts val="0"/>
              </a:spcAft>
              <a:buSzPts val="1200"/>
              <a:buChar char="●"/>
            </a:pPr>
            <a:r>
              <a:rPr lang="en"/>
              <a:t>Top-20 Accuracy: 14.55% vs 8.16% random 1.78× </a:t>
            </a:r>
            <a:r>
              <a:rPr lang="en"/>
              <a:t>better than random guess</a:t>
            </a:r>
            <a:endParaRPr/>
          </a:p>
          <a:p>
            <a:pPr indent="-304800" lvl="0" marL="457200" rtl="0" algn="l">
              <a:lnSpc>
                <a:spcPct val="115000"/>
              </a:lnSpc>
              <a:spcBef>
                <a:spcPts val="0"/>
              </a:spcBef>
              <a:spcAft>
                <a:spcPts val="0"/>
              </a:spcAft>
              <a:buSzPts val="1200"/>
              <a:buChar char="●"/>
            </a:pPr>
            <a:r>
              <a:rPr lang="en"/>
              <a:t>Top-50 Accuracy: 34.12% vs 20.41% random 1.67× </a:t>
            </a:r>
            <a:r>
              <a:rPr lang="en"/>
              <a:t>better than random guess</a:t>
            </a:r>
            <a:endParaRPr/>
          </a:p>
        </p:txBody>
      </p:sp>
      <p:pic>
        <p:nvPicPr>
          <p:cNvPr id="1023" name="Google Shape;1023;p67"/>
          <p:cNvPicPr preferRelativeResize="0"/>
          <p:nvPr/>
        </p:nvPicPr>
        <p:blipFill>
          <a:blip r:embed="rId3">
            <a:alphaModFix/>
          </a:blip>
          <a:stretch>
            <a:fillRect/>
          </a:stretch>
        </p:blipFill>
        <p:spPr>
          <a:xfrm>
            <a:off x="157538" y="2901250"/>
            <a:ext cx="4344526" cy="2155825"/>
          </a:xfrm>
          <a:prstGeom prst="rect">
            <a:avLst/>
          </a:prstGeom>
          <a:noFill/>
          <a:ln>
            <a:noFill/>
          </a:ln>
        </p:spPr>
      </p:pic>
      <p:pic>
        <p:nvPicPr>
          <p:cNvPr id="1024" name="Google Shape;1024;p67"/>
          <p:cNvPicPr preferRelativeResize="0"/>
          <p:nvPr/>
        </p:nvPicPr>
        <p:blipFill>
          <a:blip r:embed="rId4">
            <a:alphaModFix/>
          </a:blip>
          <a:stretch>
            <a:fillRect/>
          </a:stretch>
        </p:blipFill>
        <p:spPr>
          <a:xfrm>
            <a:off x="6356675" y="0"/>
            <a:ext cx="2647900" cy="2355801"/>
          </a:xfrm>
          <a:prstGeom prst="rect">
            <a:avLst/>
          </a:prstGeom>
          <a:noFill/>
          <a:ln>
            <a:noFill/>
          </a:ln>
        </p:spPr>
      </p:pic>
      <p:pic>
        <p:nvPicPr>
          <p:cNvPr id="1025" name="Google Shape;1025;p67"/>
          <p:cNvPicPr preferRelativeResize="0"/>
          <p:nvPr/>
        </p:nvPicPr>
        <p:blipFill>
          <a:blip r:embed="rId5">
            <a:alphaModFix/>
          </a:blip>
          <a:stretch>
            <a:fillRect/>
          </a:stretch>
        </p:blipFill>
        <p:spPr>
          <a:xfrm>
            <a:off x="4877925" y="2464700"/>
            <a:ext cx="4037476" cy="2592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29" name="Shape 1029"/>
        <p:cNvGrpSpPr/>
        <p:nvPr/>
      </p:nvGrpSpPr>
      <p:grpSpPr>
        <a:xfrm>
          <a:off x="0" y="0"/>
          <a:ext cx="0" cy="0"/>
          <a:chOff x="0" y="0"/>
          <a:chExt cx="0" cy="0"/>
        </a:xfrm>
      </p:grpSpPr>
      <p:sp>
        <p:nvSpPr>
          <p:cNvPr id="1030" name="Google Shape;1030;p68"/>
          <p:cNvSpPr txBox="1"/>
          <p:nvPr/>
        </p:nvSpPr>
        <p:spPr>
          <a:xfrm>
            <a:off x="249750" y="142700"/>
            <a:ext cx="5708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IBM Plex Sans"/>
                <a:ea typeface="IBM Plex Sans"/>
                <a:cs typeface="IBM Plex Sans"/>
                <a:sym typeface="IBM Plex Sans"/>
              </a:rPr>
              <a:t>Current Limitations</a:t>
            </a:r>
            <a:endParaRPr sz="4000">
              <a:solidFill>
                <a:schemeClr val="dk1"/>
              </a:solidFill>
              <a:latin typeface="IBM Plex Sans"/>
              <a:ea typeface="IBM Plex Sans"/>
              <a:cs typeface="IBM Plex Sans"/>
              <a:sym typeface="IBM Plex Sans"/>
            </a:endParaRPr>
          </a:p>
        </p:txBody>
      </p:sp>
      <p:sp>
        <p:nvSpPr>
          <p:cNvPr id="1031" name="Google Shape;1031;p68"/>
          <p:cNvSpPr txBox="1"/>
          <p:nvPr/>
        </p:nvSpPr>
        <p:spPr>
          <a:xfrm>
            <a:off x="300450" y="943100"/>
            <a:ext cx="7362300" cy="355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Sora"/>
                <a:ea typeface="Sora"/>
                <a:cs typeface="Sora"/>
                <a:sym typeface="Sora"/>
              </a:rPr>
              <a:t>Exact Top-1 accuracy is still low because:</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Too many possible disease classes</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245-way classification problem</a:t>
            </a:r>
            <a:endParaRPr sz="12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High overlap between diseases</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similar / related conditions</a:t>
            </a:r>
            <a:endParaRPr sz="12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Some drugs legitimately treat multiple diseases</a:t>
            </a:r>
            <a:endParaRPr sz="1900">
              <a:solidFill>
                <a:schemeClr val="dk1"/>
              </a:solidFill>
              <a:latin typeface="Sora"/>
              <a:ea typeface="Sora"/>
              <a:cs typeface="Sora"/>
              <a:sym typeface="Sora"/>
            </a:endParaRPr>
          </a:p>
          <a:p>
            <a:pPr indent="-304800" lvl="1" marL="914400" rtl="0" algn="l">
              <a:spcBef>
                <a:spcPts val="0"/>
              </a:spcBef>
              <a:spcAft>
                <a:spcPts val="0"/>
              </a:spcAft>
              <a:buClr>
                <a:schemeClr val="dk1"/>
              </a:buClr>
              <a:buSzPts val="1200"/>
              <a:buFont typeface="Sora"/>
              <a:buChar char="○"/>
            </a:pPr>
            <a:r>
              <a:rPr lang="en" sz="1200">
                <a:solidFill>
                  <a:schemeClr val="dk1"/>
                </a:solidFill>
                <a:latin typeface="Sora"/>
                <a:ea typeface="Sora"/>
                <a:cs typeface="Sora"/>
                <a:sym typeface="Sora"/>
              </a:rPr>
              <a:t>“ground truth” is fuzzy</a:t>
            </a:r>
            <a:br>
              <a:rPr lang="en" sz="1200">
                <a:solidFill>
                  <a:schemeClr val="dk1"/>
                </a:solidFill>
                <a:latin typeface="Sora"/>
                <a:ea typeface="Sora"/>
                <a:cs typeface="Sora"/>
                <a:sym typeface="Sora"/>
              </a:rPr>
            </a:br>
            <a:endParaRPr sz="12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Dataset may still have noise / incomplete mappings</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Model may confuse biologically similar diseases with shared pathways</a:t>
            </a:r>
            <a:endParaRPr sz="1900">
              <a:solidFill>
                <a:schemeClr val="dk1"/>
              </a:solidFill>
              <a:latin typeface="Sora"/>
              <a:ea typeface="Sora"/>
              <a:cs typeface="Sora"/>
              <a:sym typeface="Sora"/>
            </a:endParaRPr>
          </a:p>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Possibly missing important biological embeddings (e.g. target protein networks)</a:t>
            </a:r>
            <a:endParaRPr sz="1900">
              <a:solidFill>
                <a:schemeClr val="dk1"/>
              </a:solidFill>
              <a:latin typeface="Sora"/>
              <a:ea typeface="Sora"/>
              <a:cs typeface="Sora"/>
              <a:sym typeface="S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69"/>
          <p:cNvSpPr txBox="1"/>
          <p:nvPr>
            <p:ph type="title"/>
          </p:nvPr>
        </p:nvSpPr>
        <p:spPr>
          <a:xfrm>
            <a:off x="0" y="0"/>
            <a:ext cx="5876700" cy="106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Issues Before Final Phase</a:t>
            </a:r>
            <a:endParaRPr sz="4000"/>
          </a:p>
        </p:txBody>
      </p:sp>
      <p:sp>
        <p:nvSpPr>
          <p:cNvPr id="1037" name="Google Shape;1037;p69"/>
          <p:cNvSpPr txBox="1"/>
          <p:nvPr/>
        </p:nvSpPr>
        <p:spPr>
          <a:xfrm>
            <a:off x="82200" y="925625"/>
            <a:ext cx="6720600" cy="39867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We Need:</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Higher recall at lower K </a:t>
            </a:r>
            <a:endParaRPr sz="1900">
              <a:solidFill>
                <a:schemeClr val="dk1"/>
              </a:solidFill>
              <a:latin typeface="Sora"/>
              <a:ea typeface="Sora"/>
              <a:cs typeface="Sora"/>
              <a:sym typeface="Sora"/>
            </a:endParaRPr>
          </a:p>
          <a:p>
            <a:pPr indent="457200" lvl="0" marL="457200" rtl="0" algn="l">
              <a:spcBef>
                <a:spcPts val="0"/>
              </a:spcBef>
              <a:spcAft>
                <a:spcPts val="0"/>
              </a:spcAft>
              <a:buNone/>
            </a:pPr>
            <a:r>
              <a:rPr lang="en" sz="1900">
                <a:solidFill>
                  <a:schemeClr val="dk1"/>
                </a:solidFill>
                <a:latin typeface="Sora"/>
                <a:ea typeface="Sora"/>
                <a:cs typeface="Sora"/>
                <a:sym typeface="Sora"/>
              </a:rPr>
              <a:t>(e.g. Top-5, not just Top-50)</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Improve per-disease coverage: </a:t>
            </a:r>
            <a:endParaRPr sz="1900">
              <a:solidFill>
                <a:schemeClr val="dk1"/>
              </a:solidFill>
              <a:latin typeface="Sora"/>
              <a:ea typeface="Sora"/>
              <a:cs typeface="Sora"/>
              <a:sym typeface="Sora"/>
            </a:endParaRPr>
          </a:p>
          <a:p>
            <a:pPr indent="0" lvl="0" marL="914400" rtl="0" algn="l">
              <a:spcBef>
                <a:spcPts val="0"/>
              </a:spcBef>
              <a:spcAft>
                <a:spcPts val="0"/>
              </a:spcAft>
              <a:buNone/>
            </a:pPr>
            <a:r>
              <a:rPr lang="en" sz="1900">
                <a:solidFill>
                  <a:schemeClr val="dk1"/>
                </a:solidFill>
                <a:latin typeface="Sora"/>
                <a:ea typeface="Sora"/>
                <a:cs typeface="Sora"/>
                <a:sym typeface="Sora"/>
              </a:rPr>
              <a:t>some rare diseases barely appear in </a:t>
            </a:r>
            <a:endParaRPr sz="1900">
              <a:solidFill>
                <a:schemeClr val="dk1"/>
              </a:solidFill>
              <a:latin typeface="Sora"/>
              <a:ea typeface="Sora"/>
              <a:cs typeface="Sora"/>
              <a:sym typeface="Sora"/>
            </a:endParaRPr>
          </a:p>
          <a:p>
            <a:pPr indent="0" lvl="0" marL="914400" rtl="0" algn="l">
              <a:spcBef>
                <a:spcPts val="0"/>
              </a:spcBef>
              <a:spcAft>
                <a:spcPts val="0"/>
              </a:spcAft>
              <a:buNone/>
            </a:pPr>
            <a:r>
              <a:rPr lang="en" sz="1900">
                <a:solidFill>
                  <a:schemeClr val="dk1"/>
                </a:solidFill>
                <a:latin typeface="Sora"/>
                <a:ea typeface="Sora"/>
                <a:cs typeface="Sora"/>
                <a:sym typeface="Sora"/>
              </a:rPr>
              <a:t>training</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better negative sampling / balancing to avoid dominance of common diseases</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Need more biologically meaningful features (pathways, gene expression, etc.)</a:t>
            </a:r>
            <a:endParaRPr sz="1900">
              <a:solidFill>
                <a:schemeClr val="dk1"/>
              </a:solidFill>
              <a:latin typeface="Sora"/>
              <a:ea typeface="Sora"/>
              <a:cs typeface="Sora"/>
              <a:sym typeface="Sora"/>
            </a:endParaRPr>
          </a:p>
          <a:p>
            <a:pPr indent="-349250" lvl="1" marL="914400" rtl="0" algn="l">
              <a:spcBef>
                <a:spcPts val="0"/>
              </a:spcBef>
              <a:spcAft>
                <a:spcPts val="0"/>
              </a:spcAft>
              <a:buClr>
                <a:schemeClr val="dk1"/>
              </a:buClr>
              <a:buSzPts val="1900"/>
              <a:buFont typeface="Sora"/>
              <a:buChar char="○"/>
            </a:pPr>
            <a:r>
              <a:rPr lang="en" sz="1900">
                <a:solidFill>
                  <a:schemeClr val="dk1"/>
                </a:solidFill>
                <a:latin typeface="Sora"/>
                <a:ea typeface="Sora"/>
                <a:cs typeface="Sora"/>
                <a:sym typeface="Sora"/>
              </a:rPr>
              <a:t>interpretability: why did the model think Drug X helps Disease Y?</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52"/>
          <p:cNvSpPr txBox="1"/>
          <p:nvPr>
            <p:ph type="title"/>
          </p:nvPr>
        </p:nvSpPr>
        <p:spPr>
          <a:xfrm>
            <a:off x="372500" y="1423400"/>
            <a:ext cx="6134400" cy="3318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Predict new uses for existing drugs (drug repurposing).</a:t>
            </a:r>
            <a:br>
              <a:rPr lang="en" sz="2000"/>
            </a:br>
            <a:endParaRPr sz="2000"/>
          </a:p>
          <a:p>
            <a:pPr indent="-355600" lvl="0" marL="457200" rtl="0" algn="l">
              <a:spcBef>
                <a:spcPts val="0"/>
              </a:spcBef>
              <a:spcAft>
                <a:spcPts val="0"/>
              </a:spcAft>
              <a:buSzPts val="2000"/>
              <a:buChar char="●"/>
            </a:pPr>
            <a:r>
              <a:rPr lang="en" sz="2000"/>
              <a:t>Leverage drug, protein, and disease association data.</a:t>
            </a:r>
            <a:br>
              <a:rPr lang="en" sz="2000"/>
            </a:br>
            <a:endParaRPr sz="2000"/>
          </a:p>
          <a:p>
            <a:pPr indent="-355600" lvl="0" marL="457200" rtl="0" algn="l">
              <a:spcBef>
                <a:spcPts val="0"/>
              </a:spcBef>
              <a:spcAft>
                <a:spcPts val="0"/>
              </a:spcAft>
              <a:buSzPts val="2000"/>
              <a:buChar char="●"/>
            </a:pPr>
            <a:r>
              <a:rPr lang="en" sz="2000"/>
              <a:t>Apply ML methods to uncover hidden drug–disease patterns.</a:t>
            </a:r>
            <a:br>
              <a:rPr lang="en" sz="2000"/>
            </a:br>
            <a:endParaRPr sz="2000"/>
          </a:p>
          <a:p>
            <a:pPr indent="-355600" lvl="0" marL="457200" rtl="0" algn="l">
              <a:spcBef>
                <a:spcPts val="0"/>
              </a:spcBef>
              <a:spcAft>
                <a:spcPts val="0"/>
              </a:spcAft>
              <a:buSzPts val="2000"/>
              <a:buChar char="●"/>
            </a:pPr>
            <a:r>
              <a:rPr lang="en" sz="2000"/>
              <a:t>Accelerate discovery and reduce cost/time in drug development.</a:t>
            </a:r>
            <a:endParaRPr sz="2000"/>
          </a:p>
          <a:p>
            <a:pPr indent="0" lvl="0" marL="0" rtl="0" algn="l">
              <a:spcBef>
                <a:spcPts val="0"/>
              </a:spcBef>
              <a:spcAft>
                <a:spcPts val="0"/>
              </a:spcAft>
              <a:buNone/>
            </a:pPr>
            <a:r>
              <a:t/>
            </a:r>
            <a:endParaRPr sz="2000"/>
          </a:p>
        </p:txBody>
      </p:sp>
      <p:sp>
        <p:nvSpPr>
          <p:cNvPr id="895" name="Google Shape;895;p52"/>
          <p:cNvSpPr txBox="1"/>
          <p:nvPr>
            <p:ph type="title"/>
          </p:nvPr>
        </p:nvSpPr>
        <p:spPr>
          <a:xfrm>
            <a:off x="372500" y="901675"/>
            <a:ext cx="1673100" cy="6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OBJECTIVE</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70"/>
          <p:cNvSpPr txBox="1"/>
          <p:nvPr>
            <p:ph idx="5" type="subTitle"/>
          </p:nvPr>
        </p:nvSpPr>
        <p:spPr>
          <a:xfrm>
            <a:off x="5536411" y="1993200"/>
            <a:ext cx="17421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final visual report.</a:t>
            </a:r>
            <a:endParaRPr/>
          </a:p>
          <a:p>
            <a:pPr indent="0" lvl="0" marL="0" rtl="0" algn="l">
              <a:spcBef>
                <a:spcPts val="0"/>
              </a:spcBef>
              <a:spcAft>
                <a:spcPts val="0"/>
              </a:spcAft>
              <a:buNone/>
            </a:pPr>
            <a:r>
              <a:rPr lang="en"/>
              <a:t>For a given drug, show top predicted diseases + confidence</a:t>
            </a:r>
            <a:endParaRPr/>
          </a:p>
        </p:txBody>
      </p:sp>
      <p:sp>
        <p:nvSpPr>
          <p:cNvPr id="1043" name="Google Shape;1043;p70"/>
          <p:cNvSpPr txBox="1"/>
          <p:nvPr>
            <p:ph idx="4" type="subTitle"/>
          </p:nvPr>
        </p:nvSpPr>
        <p:spPr>
          <a:xfrm>
            <a:off x="3726332" y="2306650"/>
            <a:ext cx="17421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class-weighting/ focal loss style approaches for rare diseases.</a:t>
            </a:r>
            <a:endParaRPr/>
          </a:p>
        </p:txBody>
      </p:sp>
      <p:sp>
        <p:nvSpPr>
          <p:cNvPr id="1044" name="Google Shape;1044;p70"/>
          <p:cNvSpPr txBox="1"/>
          <p:nvPr>
            <p:ph idx="6" type="subTitle"/>
          </p:nvPr>
        </p:nvSpPr>
        <p:spPr>
          <a:xfrm>
            <a:off x="7337639" y="1649100"/>
            <a:ext cx="17421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Prepare final phase presentation + write up</a:t>
            </a:r>
            <a:endParaRPr/>
          </a:p>
        </p:txBody>
      </p:sp>
      <p:sp>
        <p:nvSpPr>
          <p:cNvPr id="1045" name="Google Shape;1045;p70"/>
          <p:cNvSpPr txBox="1"/>
          <p:nvPr>
            <p:ph idx="1" type="subTitle"/>
          </p:nvPr>
        </p:nvSpPr>
        <p:spPr>
          <a:xfrm>
            <a:off x="115025" y="2976125"/>
            <a:ext cx="1742100" cy="13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Expand dataset; Add more curated biomedical links to reduce noise.</a:t>
            </a:r>
            <a:endParaRPr/>
          </a:p>
        </p:txBody>
      </p:sp>
      <p:sp>
        <p:nvSpPr>
          <p:cNvPr id="1046" name="Google Shape;1046;p70"/>
          <p:cNvSpPr txBox="1"/>
          <p:nvPr>
            <p:ph idx="2" type="title"/>
          </p:nvPr>
        </p:nvSpPr>
        <p:spPr>
          <a:xfrm>
            <a:off x="115025" y="502775"/>
            <a:ext cx="54000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Blueprint:</a:t>
            </a:r>
            <a:endParaRPr/>
          </a:p>
        </p:txBody>
      </p:sp>
      <p:sp>
        <p:nvSpPr>
          <p:cNvPr id="1047" name="Google Shape;1047;p70"/>
          <p:cNvSpPr txBox="1"/>
          <p:nvPr>
            <p:ph idx="3" type="subTitle"/>
          </p:nvPr>
        </p:nvSpPr>
        <p:spPr>
          <a:xfrm>
            <a:off x="1925104" y="2589300"/>
            <a:ext cx="1742100" cy="11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Tune hyperparameters for LightGBM / XGBoost to close overfitting gap.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71"/>
          <p:cNvSpPr txBox="1"/>
          <p:nvPr>
            <p:ph type="title"/>
          </p:nvPr>
        </p:nvSpPr>
        <p:spPr>
          <a:xfrm>
            <a:off x="100450" y="215233"/>
            <a:ext cx="4390500" cy="6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t>Phase III Overview</a:t>
            </a:r>
            <a:endParaRPr sz="3800"/>
          </a:p>
        </p:txBody>
      </p:sp>
      <p:sp>
        <p:nvSpPr>
          <p:cNvPr id="1053" name="Google Shape;1053;p71"/>
          <p:cNvSpPr txBox="1"/>
          <p:nvPr/>
        </p:nvSpPr>
        <p:spPr>
          <a:xfrm>
            <a:off x="100450" y="942433"/>
            <a:ext cx="43905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Sora"/>
                <a:ea typeface="Sora"/>
                <a:cs typeface="Sora"/>
                <a:sym typeface="Sora"/>
              </a:rPr>
              <a:t>Focus: building the best type of ML model to see what diseases a certain drug can cure. </a:t>
            </a:r>
            <a:endParaRPr sz="1900">
              <a:solidFill>
                <a:schemeClr val="dk2"/>
              </a:solidFill>
              <a:latin typeface="Sora"/>
              <a:ea typeface="Sora"/>
              <a:cs typeface="Sora"/>
              <a:sym typeface="Sora"/>
            </a:endParaRPr>
          </a:p>
          <a:p>
            <a:pPr indent="0" lvl="0" marL="0" rtl="0" algn="l">
              <a:spcBef>
                <a:spcPts val="0"/>
              </a:spcBef>
              <a:spcAft>
                <a:spcPts val="0"/>
              </a:spcAft>
              <a:buNone/>
            </a:pPr>
            <a:r>
              <a:t/>
            </a:r>
            <a:endParaRPr sz="1900">
              <a:solidFill>
                <a:schemeClr val="dk2"/>
              </a:solidFill>
              <a:latin typeface="Sora"/>
              <a:ea typeface="Sora"/>
              <a:cs typeface="Sora"/>
              <a:sym typeface="Sora"/>
            </a:endParaRPr>
          </a:p>
          <a:p>
            <a:pPr indent="0" lvl="0" marL="0" rtl="0" algn="l">
              <a:spcBef>
                <a:spcPts val="0"/>
              </a:spcBef>
              <a:spcAft>
                <a:spcPts val="0"/>
              </a:spcAft>
              <a:buNone/>
            </a:pPr>
            <a:r>
              <a:rPr lang="en" sz="1900">
                <a:solidFill>
                  <a:schemeClr val="dk2"/>
                </a:solidFill>
                <a:latin typeface="Sora"/>
                <a:ea typeface="Sora"/>
                <a:cs typeface="Sora"/>
                <a:sym typeface="Sora"/>
              </a:rPr>
              <a:t>Implemented CatBoost, and DNN with PyTorch.	</a:t>
            </a:r>
            <a:endParaRPr sz="1900">
              <a:solidFill>
                <a:schemeClr val="dk2"/>
              </a:solidFill>
              <a:latin typeface="Sora"/>
              <a:ea typeface="Sora"/>
              <a:cs typeface="Sora"/>
              <a:sym typeface="Sora"/>
            </a:endParaRPr>
          </a:p>
          <a:p>
            <a:pPr indent="0" lvl="0" marL="0" rtl="0" algn="l">
              <a:spcBef>
                <a:spcPts val="0"/>
              </a:spcBef>
              <a:spcAft>
                <a:spcPts val="0"/>
              </a:spcAft>
              <a:buNone/>
            </a:pPr>
            <a:r>
              <a:t/>
            </a:r>
            <a:endParaRPr sz="1900">
              <a:solidFill>
                <a:schemeClr val="dk2"/>
              </a:solidFill>
              <a:latin typeface="Sora"/>
              <a:ea typeface="Sora"/>
              <a:cs typeface="Sora"/>
              <a:sym typeface="Sora"/>
            </a:endParaRPr>
          </a:p>
          <a:p>
            <a:pPr indent="0" lvl="0" marL="0" rtl="0" algn="l">
              <a:spcBef>
                <a:spcPts val="0"/>
              </a:spcBef>
              <a:spcAft>
                <a:spcPts val="0"/>
              </a:spcAft>
              <a:buNone/>
            </a:pPr>
            <a:r>
              <a:rPr lang="en" sz="1900">
                <a:solidFill>
                  <a:schemeClr val="dk2"/>
                </a:solidFill>
                <a:latin typeface="Sora"/>
                <a:ea typeface="Sora"/>
                <a:cs typeface="Sora"/>
                <a:sym typeface="Sora"/>
              </a:rPr>
              <a:t>Working on same dataset, Evaluating Top-K accuracy, precision/recall, overfitting, and prediction confidence.</a:t>
            </a:r>
            <a:endParaRPr sz="1900">
              <a:solidFill>
                <a:schemeClr val="dk2"/>
              </a:solidFill>
              <a:latin typeface="Sora"/>
              <a:ea typeface="Sora"/>
              <a:cs typeface="Sora"/>
              <a:sym typeface="Sor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2"/>
          <p:cNvSpPr txBox="1"/>
          <p:nvPr>
            <p:ph type="title"/>
          </p:nvPr>
        </p:nvSpPr>
        <p:spPr>
          <a:xfrm>
            <a:off x="148800" y="228600"/>
            <a:ext cx="58290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4000"/>
              <a:t>Problem Reminder:</a:t>
            </a:r>
            <a:endParaRPr sz="4000"/>
          </a:p>
        </p:txBody>
      </p:sp>
      <p:sp>
        <p:nvSpPr>
          <p:cNvPr id="1059" name="Google Shape;1059;p72"/>
          <p:cNvSpPr txBox="1"/>
          <p:nvPr/>
        </p:nvSpPr>
        <p:spPr>
          <a:xfrm>
            <a:off x="153975" y="1406500"/>
            <a:ext cx="48969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lt1"/>
                </a:solidFill>
                <a:latin typeface="Sora"/>
                <a:ea typeface="Sora"/>
                <a:cs typeface="Sora"/>
                <a:sym typeface="Sora"/>
              </a:rPr>
              <a:t>Task: Given a drug → predict which diseases it could treat</a:t>
            </a:r>
            <a:endParaRPr sz="1900">
              <a:solidFill>
                <a:schemeClr val="lt1"/>
              </a:solidFill>
              <a:latin typeface="Sora"/>
              <a:ea typeface="Sora"/>
              <a:cs typeface="Sora"/>
              <a:sym typeface="Sora"/>
            </a:endParaRPr>
          </a:p>
          <a:p>
            <a:pPr indent="0" lvl="0" marL="0" rtl="0" algn="l">
              <a:spcBef>
                <a:spcPts val="0"/>
              </a:spcBef>
              <a:spcAft>
                <a:spcPts val="0"/>
              </a:spcAft>
              <a:buNone/>
            </a:pPr>
            <a:r>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245 disease classes → extremely high-dimensional classification</a:t>
            </a:r>
            <a:endParaRPr sz="1900">
              <a:solidFill>
                <a:schemeClr val="lt1"/>
              </a:solidFill>
              <a:latin typeface="Sora"/>
              <a:ea typeface="Sora"/>
              <a:cs typeface="Sora"/>
              <a:sym typeface="Sora"/>
            </a:endParaRPr>
          </a:p>
          <a:p>
            <a:pPr indent="0" lvl="0" marL="0" rtl="0" algn="l">
              <a:spcBef>
                <a:spcPts val="0"/>
              </a:spcBef>
              <a:spcAft>
                <a:spcPts val="0"/>
              </a:spcAft>
              <a:buNone/>
            </a:pPr>
            <a:r>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Goal: Find the best model architecture for Top-K ranking</a:t>
            </a:r>
            <a:endParaRPr sz="1900">
              <a:solidFill>
                <a:schemeClr val="lt1"/>
              </a:solidFill>
              <a:latin typeface="Sora"/>
              <a:ea typeface="Sora"/>
              <a:cs typeface="Sora"/>
              <a:sym typeface="Sora"/>
            </a:endParaRPr>
          </a:p>
          <a:p>
            <a:pPr indent="0" lvl="0" marL="0" rtl="0" algn="l">
              <a:spcBef>
                <a:spcPts val="0"/>
              </a:spcBef>
              <a:spcAft>
                <a:spcPts val="0"/>
              </a:spcAft>
              <a:buNone/>
            </a:pPr>
            <a:r>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Dataset: Same 2GB merged biomedical set used in Phase 2</a:t>
            </a:r>
            <a:endParaRPr sz="1900">
              <a:solidFill>
                <a:schemeClr val="lt1"/>
              </a:solidFill>
              <a:latin typeface="Sora"/>
              <a:ea typeface="Sora"/>
              <a:cs typeface="Sora"/>
              <a:sym typeface="S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3"/>
          <p:cNvSpPr txBox="1"/>
          <p:nvPr>
            <p:ph idx="2" type="title"/>
          </p:nvPr>
        </p:nvSpPr>
        <p:spPr>
          <a:xfrm>
            <a:off x="115025" y="502775"/>
            <a:ext cx="60555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CatBoost?</a:t>
            </a:r>
            <a:endParaRPr/>
          </a:p>
        </p:txBody>
      </p:sp>
      <p:sp>
        <p:nvSpPr>
          <p:cNvPr id="1065" name="Google Shape;1065;p73"/>
          <p:cNvSpPr txBox="1"/>
          <p:nvPr/>
        </p:nvSpPr>
        <p:spPr>
          <a:xfrm>
            <a:off x="115025" y="1595525"/>
            <a:ext cx="7438200" cy="9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200">
                <a:solidFill>
                  <a:schemeClr val="dk1"/>
                </a:solidFill>
              </a:rPr>
              <a:t>CatBoost can be a better fit on large datasets because it works well “out of the box,” especially with lots of categorical features, so you spend less time on feature engineering and tuning than with XGBoost or LightGBM.</a:t>
            </a:r>
            <a:endParaRPr sz="1200">
              <a:solidFill>
                <a:schemeClr val="dk1"/>
              </a:solidFill>
            </a:endParaRPr>
          </a:p>
        </p:txBody>
      </p:sp>
      <p:pic>
        <p:nvPicPr>
          <p:cNvPr id="1066" name="Google Shape;1066;p73"/>
          <p:cNvPicPr preferRelativeResize="0"/>
          <p:nvPr/>
        </p:nvPicPr>
        <p:blipFill>
          <a:blip r:embed="rId3">
            <a:alphaModFix/>
          </a:blip>
          <a:stretch>
            <a:fillRect/>
          </a:stretch>
        </p:blipFill>
        <p:spPr>
          <a:xfrm>
            <a:off x="4234250" y="2511125"/>
            <a:ext cx="4681150" cy="2340575"/>
          </a:xfrm>
          <a:prstGeom prst="rect">
            <a:avLst/>
          </a:prstGeom>
          <a:noFill/>
          <a:ln>
            <a:noFill/>
          </a:ln>
        </p:spPr>
      </p:pic>
      <p:sp>
        <p:nvSpPr>
          <p:cNvPr id="1067" name="Google Shape;1067;p73"/>
          <p:cNvSpPr txBox="1"/>
          <p:nvPr/>
        </p:nvSpPr>
        <p:spPr>
          <a:xfrm>
            <a:off x="228600" y="2511125"/>
            <a:ext cx="3730200" cy="24012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Built-in categoricals</a:t>
            </a:r>
            <a:r>
              <a:rPr lang="en" sz="1200">
                <a:solidFill>
                  <a:schemeClr val="dk1"/>
                </a:solidFill>
              </a:rPr>
              <a:t> – handles categories natively, no manual encoding</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Less tuning</a:t>
            </a:r>
            <a:r>
              <a:rPr lang="en" sz="1200">
                <a:solidFill>
                  <a:schemeClr val="dk1"/>
                </a:solidFill>
              </a:rPr>
              <a:t> – strong defaults, fewer hyperparameters to tweak</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Leakage-aware</a:t>
            </a:r>
            <a:r>
              <a:rPr lang="en" sz="1200">
                <a:solidFill>
                  <a:schemeClr val="dk1"/>
                </a:solidFill>
              </a:rPr>
              <a:t> – ordered statistics reduce overfitting on big data</a:t>
            </a:r>
            <a:br>
              <a:rPr lang="en" sz="1200">
                <a:solidFill>
                  <a:schemeClr val="dk1"/>
                </a:solidFill>
              </a:rPr>
            </a:b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GPU-friendly</a:t>
            </a:r>
            <a:r>
              <a:rPr lang="en" sz="1200">
                <a:solidFill>
                  <a:schemeClr val="dk1"/>
                </a:solidFill>
              </a:rPr>
              <a:t> – efficient training and inference at scale</a:t>
            </a:r>
            <a:br>
              <a:rPr lang="en" sz="1200">
                <a:solidFill>
                  <a:schemeClr val="dk1"/>
                </a:solidFill>
              </a:rPr>
            </a:br>
            <a:endParaRPr sz="12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74"/>
          <p:cNvSpPr txBox="1"/>
          <p:nvPr/>
        </p:nvSpPr>
        <p:spPr>
          <a:xfrm>
            <a:off x="2170500" y="-117150"/>
            <a:ext cx="5022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dk2"/>
                </a:solidFill>
                <a:latin typeface="Sora"/>
                <a:ea typeface="Sora"/>
                <a:cs typeface="Sora"/>
                <a:sym typeface="Sora"/>
              </a:rPr>
              <a:t>Challenges with:</a:t>
            </a:r>
            <a:endParaRPr sz="3800">
              <a:solidFill>
                <a:schemeClr val="dk2"/>
              </a:solidFill>
              <a:latin typeface="Sora"/>
              <a:ea typeface="Sora"/>
              <a:cs typeface="Sora"/>
              <a:sym typeface="Sora"/>
            </a:endParaRPr>
          </a:p>
          <a:p>
            <a:pPr indent="0" lvl="0" marL="0" rtl="0" algn="l">
              <a:spcBef>
                <a:spcPts val="0"/>
              </a:spcBef>
              <a:spcAft>
                <a:spcPts val="0"/>
              </a:spcAft>
              <a:buNone/>
            </a:pPr>
            <a:r>
              <a:rPr lang="en" sz="3800">
                <a:solidFill>
                  <a:schemeClr val="dk2"/>
                </a:solidFill>
                <a:latin typeface="Sora"/>
                <a:ea typeface="Sora"/>
                <a:cs typeface="Sora"/>
                <a:sym typeface="Sora"/>
              </a:rPr>
              <a:t>Cat Boost</a:t>
            </a:r>
            <a:endParaRPr sz="3800">
              <a:solidFill>
                <a:schemeClr val="dk2"/>
              </a:solidFill>
              <a:latin typeface="Sora"/>
              <a:ea typeface="Sora"/>
              <a:cs typeface="Sora"/>
              <a:sym typeface="Sora"/>
            </a:endParaRPr>
          </a:p>
        </p:txBody>
      </p:sp>
      <p:sp>
        <p:nvSpPr>
          <p:cNvPr id="1073" name="Google Shape;1073;p74"/>
          <p:cNvSpPr txBox="1"/>
          <p:nvPr/>
        </p:nvSpPr>
        <p:spPr>
          <a:xfrm>
            <a:off x="111475" y="1237350"/>
            <a:ext cx="82296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Sora"/>
                <a:ea typeface="Sora"/>
                <a:cs typeface="Sora"/>
                <a:sym typeface="Sora"/>
              </a:rPr>
              <a:t>Although powerful, CatBoost is extremely slow on large datasets.</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Could only run on a 50,000-row sample; estimated 47 days to train on the full 2GB dataset (~1.2M rows × 27 features).</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The task is a 245-class problem, and many classes are rare or imbalanced; this hurts Top-1 accuracy and F1-score.</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CatBoost works best with categorical features, but our dataset is mostly numeric and drug IDs are converted into integer indices, so CatBoost’s main advantage doesn’t apply.</a:t>
            </a:r>
            <a:endParaRPr sz="1900">
              <a:solidFill>
                <a:schemeClr val="dk1"/>
              </a:solidFill>
              <a:latin typeface="Sora"/>
              <a:ea typeface="Sora"/>
              <a:cs typeface="Sora"/>
              <a:sym typeface="S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75"/>
          <p:cNvSpPr txBox="1"/>
          <p:nvPr/>
        </p:nvSpPr>
        <p:spPr>
          <a:xfrm>
            <a:off x="0" y="0"/>
            <a:ext cx="6066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chemeClr val="lt1"/>
                </a:solidFill>
                <a:latin typeface="Sora"/>
                <a:ea typeface="Sora"/>
                <a:cs typeface="Sora"/>
                <a:sym typeface="Sora"/>
              </a:rPr>
              <a:t>CatBoost Training Summary</a:t>
            </a:r>
            <a:endParaRPr sz="3200">
              <a:solidFill>
                <a:schemeClr val="lt1"/>
              </a:solidFill>
              <a:latin typeface="Sora"/>
              <a:ea typeface="Sora"/>
              <a:cs typeface="Sora"/>
              <a:sym typeface="Sora"/>
            </a:endParaRPr>
          </a:p>
        </p:txBody>
      </p:sp>
      <p:pic>
        <p:nvPicPr>
          <p:cNvPr id="1079" name="Google Shape;1079;p75"/>
          <p:cNvPicPr preferRelativeResize="0"/>
          <p:nvPr/>
        </p:nvPicPr>
        <p:blipFill>
          <a:blip r:embed="rId3">
            <a:alphaModFix/>
          </a:blip>
          <a:stretch>
            <a:fillRect/>
          </a:stretch>
        </p:blipFill>
        <p:spPr>
          <a:xfrm>
            <a:off x="408200" y="2287576"/>
            <a:ext cx="4792825" cy="2855924"/>
          </a:xfrm>
          <a:prstGeom prst="rect">
            <a:avLst/>
          </a:prstGeom>
          <a:noFill/>
          <a:ln>
            <a:noFill/>
          </a:ln>
        </p:spPr>
      </p:pic>
      <p:pic>
        <p:nvPicPr>
          <p:cNvPr id="1080" name="Google Shape;1080;p75"/>
          <p:cNvPicPr preferRelativeResize="0"/>
          <p:nvPr/>
        </p:nvPicPr>
        <p:blipFill>
          <a:blip r:embed="rId4">
            <a:alphaModFix/>
          </a:blip>
          <a:stretch>
            <a:fillRect/>
          </a:stretch>
        </p:blipFill>
        <p:spPr>
          <a:xfrm>
            <a:off x="5989350" y="96000"/>
            <a:ext cx="3063301" cy="2281815"/>
          </a:xfrm>
          <a:prstGeom prst="rect">
            <a:avLst/>
          </a:prstGeom>
          <a:noFill/>
          <a:ln>
            <a:noFill/>
          </a:ln>
        </p:spPr>
      </p:pic>
      <p:sp>
        <p:nvSpPr>
          <p:cNvPr id="1081" name="Google Shape;1081;p75"/>
          <p:cNvSpPr txBox="1"/>
          <p:nvPr/>
        </p:nvSpPr>
        <p:spPr>
          <a:xfrm>
            <a:off x="-125225" y="498150"/>
            <a:ext cx="59823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Training Accuracy: .2927</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Test Accuracy(Top-1): 0.2916</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Top-3 Test Accuracy: 0.484</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Top-5 Test Accuracy: 0.591</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Top-10 Test Accuracy: 0.732</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Top-20 Test Accuracy: 0.853</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Top-50 </a:t>
            </a:r>
            <a:r>
              <a:rPr lang="en" sz="1200">
                <a:solidFill>
                  <a:schemeClr val="lt1"/>
                </a:solidFill>
                <a:latin typeface="Sora"/>
                <a:ea typeface="Sora"/>
                <a:cs typeface="Sora"/>
                <a:sym typeface="Sora"/>
              </a:rPr>
              <a:t>Test Accuracy: 0.964</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Interpretation: for most drugs, the correct disease is somewhere in the top 50 predicted diseases</a:t>
            </a:r>
            <a:endParaRPr sz="1200">
              <a:solidFill>
                <a:schemeClr val="lt1"/>
              </a:solidFill>
              <a:latin typeface="Sora"/>
              <a:ea typeface="Sora"/>
              <a:cs typeface="Sora"/>
              <a:sym typeface="Sora"/>
            </a:endParaRPr>
          </a:p>
        </p:txBody>
      </p:sp>
      <p:sp>
        <p:nvSpPr>
          <p:cNvPr id="1082" name="Google Shape;1082;p75"/>
          <p:cNvSpPr txBox="1"/>
          <p:nvPr/>
        </p:nvSpPr>
        <p:spPr>
          <a:xfrm>
            <a:off x="2869675" y="759325"/>
            <a:ext cx="282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lt1"/>
              </a:solidFill>
              <a:latin typeface="Sora"/>
              <a:ea typeface="Sora"/>
              <a:cs typeface="Sora"/>
              <a:sym typeface="S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76"/>
          <p:cNvSpPr txBox="1"/>
          <p:nvPr>
            <p:ph type="title"/>
          </p:nvPr>
        </p:nvSpPr>
        <p:spPr>
          <a:xfrm>
            <a:off x="115025" y="502775"/>
            <a:ext cx="82989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Why Deep N</a:t>
            </a:r>
            <a:r>
              <a:rPr lang="en"/>
              <a:t>eural Network</a:t>
            </a:r>
            <a:endParaRPr/>
          </a:p>
        </p:txBody>
      </p:sp>
      <p:sp>
        <p:nvSpPr>
          <p:cNvPr id="1088" name="Google Shape;1088;p76"/>
          <p:cNvSpPr txBox="1"/>
          <p:nvPr/>
        </p:nvSpPr>
        <p:spPr>
          <a:xfrm>
            <a:off x="115025" y="1265625"/>
            <a:ext cx="8800500" cy="9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n" sz="1100"/>
              <a:t>Why this algorithm on large data?</a:t>
            </a:r>
            <a:br>
              <a:rPr b="1" lang="en" sz="1100"/>
            </a:br>
            <a:r>
              <a:rPr lang="en" sz="1100"/>
              <a:t> A deep neural network with embeddings scales well to huge, high-dimensional data and can learn richer patterns than tree models like XGBoost/LightGBM.</a:t>
            </a:r>
            <a:endParaRPr sz="1200">
              <a:solidFill>
                <a:schemeClr val="lt1"/>
              </a:solidFill>
              <a:latin typeface="Sora"/>
              <a:ea typeface="Sora"/>
              <a:cs typeface="Sora"/>
              <a:sym typeface="Sora"/>
            </a:endParaRPr>
          </a:p>
        </p:txBody>
      </p:sp>
      <p:sp>
        <p:nvSpPr>
          <p:cNvPr id="1089" name="Google Shape;1089;p76"/>
          <p:cNvSpPr txBox="1"/>
          <p:nvPr/>
        </p:nvSpPr>
        <p:spPr>
          <a:xfrm>
            <a:off x="228600" y="1996050"/>
            <a:ext cx="4580700" cy="5487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b="1" lang="en" sz="1100"/>
              <a:t>High-dim features</a:t>
            </a:r>
            <a:r>
              <a:rPr lang="en" sz="1100"/>
              <a:t> – Handles large TF-IDF + numeric spaces</a:t>
            </a:r>
            <a:endParaRPr sz="1100"/>
          </a:p>
          <a:p>
            <a:pPr indent="-298450" lvl="0" marL="457200" rtl="0" algn="l">
              <a:lnSpc>
                <a:spcPct val="115000"/>
              </a:lnSpc>
              <a:spcBef>
                <a:spcPts val="0"/>
              </a:spcBef>
              <a:spcAft>
                <a:spcPts val="0"/>
              </a:spcAft>
              <a:buSzPts val="1100"/>
              <a:buChar char="●"/>
            </a:pPr>
            <a:r>
              <a:rPr b="1" lang="en" sz="1100"/>
              <a:t>Embeddings</a:t>
            </a:r>
            <a:r>
              <a:rPr lang="en" sz="1100"/>
              <a:t> – Compact vectors for high-cardinality IDs</a:t>
            </a:r>
            <a:endParaRPr sz="1100"/>
          </a:p>
        </p:txBody>
      </p:sp>
      <p:pic>
        <p:nvPicPr>
          <p:cNvPr id="1090" name="Google Shape;1090;p76"/>
          <p:cNvPicPr preferRelativeResize="0"/>
          <p:nvPr/>
        </p:nvPicPr>
        <p:blipFill>
          <a:blip r:embed="rId3">
            <a:alphaModFix/>
          </a:blip>
          <a:stretch>
            <a:fillRect/>
          </a:stretch>
        </p:blipFill>
        <p:spPr>
          <a:xfrm>
            <a:off x="3422775" y="2710313"/>
            <a:ext cx="1254975" cy="1254975"/>
          </a:xfrm>
          <a:prstGeom prst="rect">
            <a:avLst/>
          </a:prstGeom>
          <a:noFill/>
          <a:ln>
            <a:noFill/>
          </a:ln>
        </p:spPr>
      </p:pic>
      <p:pic>
        <p:nvPicPr>
          <p:cNvPr id="1091" name="Google Shape;1091;p76"/>
          <p:cNvPicPr preferRelativeResize="0"/>
          <p:nvPr/>
        </p:nvPicPr>
        <p:blipFill>
          <a:blip r:embed="rId4">
            <a:alphaModFix/>
          </a:blip>
          <a:stretch>
            <a:fillRect/>
          </a:stretch>
        </p:blipFill>
        <p:spPr>
          <a:xfrm>
            <a:off x="1438275" y="2738775"/>
            <a:ext cx="1177800" cy="1177800"/>
          </a:xfrm>
          <a:prstGeom prst="rect">
            <a:avLst/>
          </a:prstGeom>
          <a:noFill/>
          <a:ln>
            <a:noFill/>
          </a:ln>
        </p:spPr>
      </p:pic>
      <p:sp>
        <p:nvSpPr>
          <p:cNvPr id="1092" name="Google Shape;1092;p76"/>
          <p:cNvSpPr txBox="1"/>
          <p:nvPr/>
        </p:nvSpPr>
        <p:spPr>
          <a:xfrm>
            <a:off x="4925400" y="1996050"/>
            <a:ext cx="4065600" cy="7434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b="1" lang="en" sz="1100"/>
              <a:t>GPU training</a:t>
            </a:r>
            <a:r>
              <a:rPr lang="en" sz="1100"/>
              <a:t> – Fast on very big datasets</a:t>
            </a:r>
            <a:endParaRPr sz="1100"/>
          </a:p>
          <a:p>
            <a:pPr indent="-298450" lvl="0" marL="457200" rtl="0" algn="l">
              <a:lnSpc>
                <a:spcPct val="115000"/>
              </a:lnSpc>
              <a:spcBef>
                <a:spcPts val="0"/>
              </a:spcBef>
              <a:spcAft>
                <a:spcPts val="0"/>
              </a:spcAft>
              <a:buSzPts val="1100"/>
              <a:buChar char="●"/>
            </a:pPr>
            <a:r>
              <a:rPr b="1" lang="en" sz="1100"/>
              <a:t>Flexible</a:t>
            </a:r>
            <a:r>
              <a:rPr lang="en" sz="1100"/>
              <a:t> – Easy to add new feature types (text, molecules, etc.)</a:t>
            </a: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77"/>
          <p:cNvSpPr txBox="1"/>
          <p:nvPr/>
        </p:nvSpPr>
        <p:spPr>
          <a:xfrm>
            <a:off x="2170500" y="-117150"/>
            <a:ext cx="50229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800">
                <a:solidFill>
                  <a:schemeClr val="dk2"/>
                </a:solidFill>
                <a:latin typeface="Sora"/>
                <a:ea typeface="Sora"/>
                <a:cs typeface="Sora"/>
                <a:sym typeface="Sora"/>
              </a:rPr>
              <a:t>Challenges with:</a:t>
            </a:r>
            <a:endParaRPr sz="3800">
              <a:solidFill>
                <a:schemeClr val="dk2"/>
              </a:solidFill>
              <a:latin typeface="Sora"/>
              <a:ea typeface="Sora"/>
              <a:cs typeface="Sora"/>
              <a:sym typeface="Sora"/>
            </a:endParaRPr>
          </a:p>
          <a:p>
            <a:pPr indent="0" lvl="0" marL="0" rtl="0" algn="l">
              <a:spcBef>
                <a:spcPts val="0"/>
              </a:spcBef>
              <a:spcAft>
                <a:spcPts val="0"/>
              </a:spcAft>
              <a:buNone/>
            </a:pPr>
            <a:r>
              <a:rPr lang="en" sz="3800">
                <a:solidFill>
                  <a:schemeClr val="dk2"/>
                </a:solidFill>
                <a:latin typeface="Sora"/>
                <a:ea typeface="Sora"/>
                <a:cs typeface="Sora"/>
                <a:sym typeface="Sora"/>
              </a:rPr>
              <a:t>DNN with Pytorch</a:t>
            </a:r>
            <a:endParaRPr sz="3800">
              <a:solidFill>
                <a:schemeClr val="dk2"/>
              </a:solidFill>
              <a:latin typeface="Sora"/>
              <a:ea typeface="Sora"/>
              <a:cs typeface="Sora"/>
              <a:sym typeface="Sora"/>
            </a:endParaRPr>
          </a:p>
        </p:txBody>
      </p:sp>
      <p:sp>
        <p:nvSpPr>
          <p:cNvPr id="1098" name="Google Shape;1098;p77"/>
          <p:cNvSpPr txBox="1"/>
          <p:nvPr/>
        </p:nvSpPr>
        <p:spPr>
          <a:xfrm>
            <a:off x="562050" y="1274300"/>
            <a:ext cx="81786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latin typeface="Sora"/>
                <a:ea typeface="Sora"/>
                <a:cs typeface="Sora"/>
                <a:sym typeface="Sora"/>
              </a:rPr>
              <a:t>DNNs need large datasets, with less noise and dense, high quality features. Our dataset is large, but noisy and sparse.</a:t>
            </a:r>
            <a:endParaRPr sz="1900">
              <a:solidFill>
                <a:schemeClr val="dk2"/>
              </a:solidFill>
              <a:latin typeface="Sora"/>
              <a:ea typeface="Sora"/>
              <a:cs typeface="Sora"/>
              <a:sym typeface="Sora"/>
            </a:endParaRPr>
          </a:p>
          <a:p>
            <a:pPr indent="0" lvl="0" marL="0" rtl="0" algn="l">
              <a:spcBef>
                <a:spcPts val="0"/>
              </a:spcBef>
              <a:spcAft>
                <a:spcPts val="0"/>
              </a:spcAft>
              <a:buNone/>
            </a:pPr>
            <a:r>
              <a:t/>
            </a:r>
            <a:endParaRPr sz="1900">
              <a:solidFill>
                <a:schemeClr val="dk2"/>
              </a:solidFill>
              <a:latin typeface="Sora"/>
              <a:ea typeface="Sora"/>
              <a:cs typeface="Sora"/>
              <a:sym typeface="Sora"/>
            </a:endParaRPr>
          </a:p>
          <a:p>
            <a:pPr indent="0" lvl="0" marL="0" rtl="0" algn="l">
              <a:spcBef>
                <a:spcPts val="0"/>
              </a:spcBef>
              <a:spcAft>
                <a:spcPts val="0"/>
              </a:spcAft>
              <a:buNone/>
            </a:pPr>
            <a:r>
              <a:rPr lang="en" sz="1900">
                <a:solidFill>
                  <a:schemeClr val="dk2"/>
                </a:solidFill>
                <a:latin typeface="Sora"/>
                <a:ea typeface="Sora"/>
                <a:cs typeface="Sora"/>
                <a:sym typeface="Sora"/>
              </a:rPr>
              <a:t>245 disease classes in dataset, with many diseases appearing  rarely, and some classes only appear a few times. These are issues since DNNs overfit to common diseases and ignore rare diseases.</a:t>
            </a:r>
            <a:endParaRPr sz="1900">
              <a:solidFill>
                <a:schemeClr val="dk2"/>
              </a:solidFill>
              <a:latin typeface="Sora"/>
              <a:ea typeface="Sora"/>
              <a:cs typeface="Sora"/>
              <a:sym typeface="Sora"/>
            </a:endParaRPr>
          </a:p>
          <a:p>
            <a:pPr indent="0" lvl="0" marL="0" rtl="0" algn="l">
              <a:spcBef>
                <a:spcPts val="0"/>
              </a:spcBef>
              <a:spcAft>
                <a:spcPts val="0"/>
              </a:spcAft>
              <a:buNone/>
            </a:pPr>
            <a:r>
              <a:t/>
            </a:r>
            <a:endParaRPr sz="1900">
              <a:solidFill>
                <a:schemeClr val="dk2"/>
              </a:solidFill>
              <a:latin typeface="Sora"/>
              <a:ea typeface="Sora"/>
              <a:cs typeface="Sora"/>
              <a:sym typeface="Sora"/>
            </a:endParaRPr>
          </a:p>
          <a:p>
            <a:pPr indent="0" lvl="0" marL="0" rtl="0" algn="l">
              <a:spcBef>
                <a:spcPts val="0"/>
              </a:spcBef>
              <a:spcAft>
                <a:spcPts val="0"/>
              </a:spcAft>
              <a:buNone/>
            </a:pPr>
            <a:r>
              <a:rPr lang="en" sz="1900">
                <a:solidFill>
                  <a:schemeClr val="dk2"/>
                </a:solidFill>
                <a:latin typeface="Sora"/>
                <a:ea typeface="Sora"/>
                <a:cs typeface="Sora"/>
                <a:sym typeface="Sora"/>
              </a:rPr>
              <a:t>Hyperparameters are hard to tune. DNN tuning is more sensitive, chaotic, and takes longer to set up well.</a:t>
            </a:r>
            <a:endParaRPr sz="1900">
              <a:solidFill>
                <a:schemeClr val="dk2"/>
              </a:solidFill>
              <a:latin typeface="Sora"/>
              <a:ea typeface="Sora"/>
              <a:cs typeface="Sora"/>
              <a:sym typeface="S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78"/>
          <p:cNvSpPr txBox="1"/>
          <p:nvPr>
            <p:ph idx="2" type="title"/>
          </p:nvPr>
        </p:nvSpPr>
        <p:spPr>
          <a:xfrm>
            <a:off x="45675" y="69825"/>
            <a:ext cx="39417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DNN Training,</a:t>
            </a:r>
            <a:endParaRPr/>
          </a:p>
          <a:p>
            <a:pPr indent="0" lvl="0" marL="0" rtl="0" algn="l">
              <a:spcBef>
                <a:spcPts val="0"/>
              </a:spcBef>
              <a:spcAft>
                <a:spcPts val="0"/>
              </a:spcAft>
              <a:buNone/>
            </a:pPr>
            <a:r>
              <a:rPr lang="en"/>
              <a:t>Top-K Accuracy</a:t>
            </a:r>
            <a:endParaRPr/>
          </a:p>
        </p:txBody>
      </p:sp>
      <p:pic>
        <p:nvPicPr>
          <p:cNvPr id="1104" name="Google Shape;1104;p78"/>
          <p:cNvPicPr preferRelativeResize="0"/>
          <p:nvPr/>
        </p:nvPicPr>
        <p:blipFill>
          <a:blip r:embed="rId3">
            <a:alphaModFix/>
          </a:blip>
          <a:stretch>
            <a:fillRect/>
          </a:stretch>
        </p:blipFill>
        <p:spPr>
          <a:xfrm>
            <a:off x="5262300" y="728300"/>
            <a:ext cx="3768375" cy="2334201"/>
          </a:xfrm>
          <a:prstGeom prst="rect">
            <a:avLst/>
          </a:prstGeom>
          <a:noFill/>
          <a:ln>
            <a:noFill/>
          </a:ln>
        </p:spPr>
      </p:pic>
      <p:pic>
        <p:nvPicPr>
          <p:cNvPr id="1105" name="Google Shape;1105;p78"/>
          <p:cNvPicPr preferRelativeResize="0"/>
          <p:nvPr/>
        </p:nvPicPr>
        <p:blipFill>
          <a:blip r:embed="rId4">
            <a:alphaModFix/>
          </a:blip>
          <a:stretch>
            <a:fillRect/>
          </a:stretch>
        </p:blipFill>
        <p:spPr>
          <a:xfrm>
            <a:off x="3516875" y="3151125"/>
            <a:ext cx="5513800" cy="1944675"/>
          </a:xfrm>
          <a:prstGeom prst="rect">
            <a:avLst/>
          </a:prstGeom>
          <a:noFill/>
          <a:ln>
            <a:noFill/>
          </a:ln>
        </p:spPr>
      </p:pic>
      <p:sp>
        <p:nvSpPr>
          <p:cNvPr id="1106" name="Google Shape;1106;p78"/>
          <p:cNvSpPr txBox="1"/>
          <p:nvPr/>
        </p:nvSpPr>
        <p:spPr>
          <a:xfrm>
            <a:off x="-62275" y="1247400"/>
            <a:ext cx="5262300" cy="14775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Testing Accuracy(Top-1): .0428</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Top-5 Test Accuracy: 0.1898</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Top-10 Test Accuracy: </a:t>
            </a:r>
            <a:r>
              <a:rPr lang="en" sz="1200">
                <a:solidFill>
                  <a:schemeClr val="lt1"/>
                </a:solidFill>
                <a:latin typeface="Sora"/>
                <a:ea typeface="Sora"/>
                <a:cs typeface="Sora"/>
                <a:sym typeface="Sora"/>
              </a:rPr>
              <a:t>0.3540</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Top-20 Test Accuracy: 0.6229</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Top-50 Test Accuracy: 0.9741</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Interpretation: for most drugs, the correct disease is somewhere in the top 50 predicted diseases.</a:t>
            </a:r>
            <a:endParaRPr sz="1200">
              <a:solidFill>
                <a:schemeClr val="lt1"/>
              </a:solidFill>
              <a:latin typeface="Sora"/>
              <a:ea typeface="Sora"/>
              <a:cs typeface="Sora"/>
              <a:sym typeface="Sora"/>
            </a:endParaRPr>
          </a:p>
        </p:txBody>
      </p:sp>
      <p:sp>
        <p:nvSpPr>
          <p:cNvPr id="1107" name="Google Shape;1107;p78"/>
          <p:cNvSpPr txBox="1"/>
          <p:nvPr/>
        </p:nvSpPr>
        <p:spPr>
          <a:xfrm>
            <a:off x="-107975" y="2891425"/>
            <a:ext cx="3354000" cy="1847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DNN learned real signal and remained stable in beginning.</a:t>
            </a:r>
            <a:endParaRPr sz="1200">
              <a:solidFill>
                <a:schemeClr val="lt1"/>
              </a:solidFill>
              <a:latin typeface="Sora"/>
              <a:ea typeface="Sora"/>
              <a:cs typeface="Sora"/>
              <a:sym typeface="Sora"/>
            </a:endParaRPr>
          </a:p>
          <a:p>
            <a:pPr indent="-304800" lvl="0" marL="4572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Then it began to mildly overfit and quickly reached a performance plateau</a:t>
            </a:r>
            <a:endParaRPr sz="1200">
              <a:solidFill>
                <a:schemeClr val="lt1"/>
              </a:solidFill>
              <a:latin typeface="Sora"/>
              <a:ea typeface="Sora"/>
              <a:cs typeface="Sora"/>
              <a:sym typeface="Sora"/>
            </a:endParaRPr>
          </a:p>
          <a:p>
            <a:pPr indent="-304800" lvl="1" marL="914400" rtl="0" algn="l">
              <a:spcBef>
                <a:spcPts val="0"/>
              </a:spcBef>
              <a:spcAft>
                <a:spcPts val="0"/>
              </a:spcAft>
              <a:buClr>
                <a:schemeClr val="lt1"/>
              </a:buClr>
              <a:buSzPts val="1200"/>
              <a:buFont typeface="Sora"/>
              <a:buChar char="○"/>
            </a:pPr>
            <a:r>
              <a:rPr lang="en" sz="1200">
                <a:solidFill>
                  <a:schemeClr val="lt1"/>
                </a:solidFill>
                <a:latin typeface="Sora"/>
                <a:ea typeface="Sora"/>
                <a:cs typeface="Sora"/>
                <a:sym typeface="Sora"/>
              </a:rPr>
              <a:t>Deep learning struggles to generalize well on this sparse, imbalanced 245-class dataset.</a:t>
            </a:r>
            <a:endParaRPr sz="1200">
              <a:solidFill>
                <a:schemeClr val="lt1"/>
              </a:solidFill>
              <a:latin typeface="Sora"/>
              <a:ea typeface="Sora"/>
              <a:cs typeface="Sora"/>
              <a:sym typeface="Sor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79"/>
          <p:cNvSpPr txBox="1"/>
          <p:nvPr>
            <p:ph idx="13" type="title"/>
          </p:nvPr>
        </p:nvSpPr>
        <p:spPr>
          <a:xfrm>
            <a:off x="78475" y="0"/>
            <a:ext cx="6440400" cy="5448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600"/>
              <a:t>DNN Confidence, Top Disease Classes</a:t>
            </a:r>
            <a:endParaRPr sz="2600"/>
          </a:p>
        </p:txBody>
      </p:sp>
      <p:pic>
        <p:nvPicPr>
          <p:cNvPr id="1113" name="Google Shape;1113;p79" title="f66ce54c-f382-45c8-bcad-837dcf163e88.png"/>
          <p:cNvPicPr preferRelativeResize="0"/>
          <p:nvPr/>
        </p:nvPicPr>
        <p:blipFill>
          <a:blip r:embed="rId3">
            <a:alphaModFix/>
          </a:blip>
          <a:stretch>
            <a:fillRect/>
          </a:stretch>
        </p:blipFill>
        <p:spPr>
          <a:xfrm>
            <a:off x="4569525" y="2349788"/>
            <a:ext cx="4466550" cy="2711487"/>
          </a:xfrm>
          <a:prstGeom prst="rect">
            <a:avLst/>
          </a:prstGeom>
          <a:noFill/>
          <a:ln>
            <a:noFill/>
          </a:ln>
        </p:spPr>
      </p:pic>
      <p:pic>
        <p:nvPicPr>
          <p:cNvPr id="1114" name="Google Shape;1114;p79" title="5d287b29-6b33-4380-b289-8b3cf6e77c4a.png"/>
          <p:cNvPicPr preferRelativeResize="0"/>
          <p:nvPr/>
        </p:nvPicPr>
        <p:blipFill>
          <a:blip r:embed="rId4">
            <a:alphaModFix/>
          </a:blip>
          <a:stretch>
            <a:fillRect/>
          </a:stretch>
        </p:blipFill>
        <p:spPr>
          <a:xfrm>
            <a:off x="161750" y="2349800"/>
            <a:ext cx="4109363" cy="2711475"/>
          </a:xfrm>
          <a:prstGeom prst="rect">
            <a:avLst/>
          </a:prstGeom>
          <a:noFill/>
          <a:ln>
            <a:noFill/>
          </a:ln>
        </p:spPr>
      </p:pic>
      <p:sp>
        <p:nvSpPr>
          <p:cNvPr id="1115" name="Google Shape;1115;p79"/>
          <p:cNvSpPr txBox="1"/>
          <p:nvPr/>
        </p:nvSpPr>
        <p:spPr>
          <a:xfrm>
            <a:off x="78475" y="457200"/>
            <a:ext cx="52623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Sora"/>
                <a:ea typeface="Sora"/>
                <a:cs typeface="Sora"/>
                <a:sym typeface="Sora"/>
              </a:rPr>
              <a:t>Dataset is highly imbalanced, with many rare diseases.</a:t>
            </a:r>
            <a:endParaRPr>
              <a:solidFill>
                <a:schemeClr val="lt1"/>
              </a:solidFill>
              <a:latin typeface="Sora"/>
              <a:ea typeface="Sora"/>
              <a:cs typeface="Sora"/>
              <a:sym typeface="Sora"/>
            </a:endParaRPr>
          </a:p>
          <a:p>
            <a:pPr indent="0" lvl="0" marL="0" rtl="0" algn="l">
              <a:spcBef>
                <a:spcPts val="0"/>
              </a:spcBef>
              <a:spcAft>
                <a:spcPts val="0"/>
              </a:spcAft>
              <a:buNone/>
            </a:pPr>
            <a:r>
              <a:rPr lang="en">
                <a:solidFill>
                  <a:schemeClr val="lt1"/>
                </a:solidFill>
                <a:latin typeface="Sora"/>
                <a:ea typeface="Sora"/>
                <a:cs typeface="Sora"/>
                <a:sym typeface="Sora"/>
              </a:rPr>
              <a:t>Deep learning models need many examples per class, so the DNN struggles to learn strong decision boundaries.</a:t>
            </a:r>
            <a:endParaRPr>
              <a:solidFill>
                <a:schemeClr val="lt1"/>
              </a:solidFill>
              <a:latin typeface="Sora"/>
              <a:ea typeface="Sora"/>
              <a:cs typeface="Sora"/>
              <a:sym typeface="Sora"/>
            </a:endParaRPr>
          </a:p>
          <a:p>
            <a:pPr indent="0" lvl="0" marL="0" rtl="0" algn="l">
              <a:spcBef>
                <a:spcPts val="0"/>
              </a:spcBef>
              <a:spcAft>
                <a:spcPts val="0"/>
              </a:spcAft>
              <a:buNone/>
            </a:pPr>
            <a:r>
              <a:rPr lang="en">
                <a:solidFill>
                  <a:schemeClr val="lt1"/>
                </a:solidFill>
                <a:latin typeface="Sora"/>
                <a:ea typeface="Sora"/>
                <a:cs typeface="Sora"/>
                <a:sym typeface="Sora"/>
              </a:rPr>
              <a:t>As a result, the DNN produces very low confidence (mean softmax ≈ 0.06), reflecting uncertainty across the 245 disease classes.</a:t>
            </a:r>
            <a:endParaRPr>
              <a:solidFill>
                <a:schemeClr val="lt1"/>
              </a:solidFill>
              <a:latin typeface="Sora"/>
              <a:ea typeface="Sora"/>
              <a:cs typeface="Sora"/>
              <a:sym typeface="Sora"/>
            </a:endParaRPr>
          </a:p>
          <a:p>
            <a:pPr indent="0" lvl="0" marL="0" rtl="0" algn="l">
              <a:spcBef>
                <a:spcPts val="0"/>
              </a:spcBef>
              <a:spcAft>
                <a:spcPts val="0"/>
              </a:spcAft>
              <a:buNone/>
            </a:pPr>
            <a:r>
              <a:rPr lang="en">
                <a:solidFill>
                  <a:schemeClr val="lt1"/>
                </a:solidFill>
                <a:latin typeface="Sora"/>
                <a:ea typeface="Sora"/>
                <a:cs typeface="Sora"/>
                <a:sym typeface="Sora"/>
              </a:rPr>
              <a:t>This highlights why boosting models perform better.</a:t>
            </a:r>
            <a:endParaRPr>
              <a:solidFill>
                <a:schemeClr val="lt1"/>
              </a:solidFill>
              <a:latin typeface="Sora"/>
              <a:ea typeface="Sora"/>
              <a:cs typeface="Sora"/>
              <a:sym typeface="S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3"/>
          <p:cNvSpPr txBox="1"/>
          <p:nvPr>
            <p:ph type="title"/>
          </p:nvPr>
        </p:nvSpPr>
        <p:spPr>
          <a:xfrm>
            <a:off x="91950" y="292050"/>
            <a:ext cx="4390500" cy="89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00"/>
              <a:t>BACKGROUND</a:t>
            </a:r>
            <a:endParaRPr sz="4900"/>
          </a:p>
        </p:txBody>
      </p:sp>
      <p:sp>
        <p:nvSpPr>
          <p:cNvPr id="901" name="Google Shape;901;p53"/>
          <p:cNvSpPr txBox="1"/>
          <p:nvPr>
            <p:ph idx="8" type="subTitle"/>
          </p:nvPr>
        </p:nvSpPr>
        <p:spPr>
          <a:xfrm>
            <a:off x="177450" y="1257275"/>
            <a:ext cx="4492500" cy="2805600"/>
          </a:xfrm>
          <a:prstGeom prst="rect">
            <a:avLst/>
          </a:prstGeom>
        </p:spPr>
        <p:txBody>
          <a:bodyPr anchorCtr="0" anchor="t" bIns="91425" lIns="0" spcFirstLastPara="1" rIns="91425" wrap="square" tIns="0">
            <a:noAutofit/>
          </a:bodyPr>
          <a:lstStyle/>
          <a:p>
            <a:pPr indent="0" lvl="0" marL="0" rtl="0" algn="just">
              <a:spcBef>
                <a:spcPts val="0"/>
              </a:spcBef>
              <a:spcAft>
                <a:spcPts val="0"/>
              </a:spcAft>
              <a:buNone/>
            </a:pPr>
            <a:r>
              <a:rPr lang="en" sz="1300">
                <a:latin typeface="IBM Plex Sans"/>
                <a:ea typeface="IBM Plex Sans"/>
                <a:cs typeface="IBM Plex Sans"/>
                <a:sym typeface="IBM Plex Sans"/>
              </a:rPr>
              <a:t>Developing a brand-new drug is extremely slow and expensive – it usually takes 10–15 years and costs $1–2 billion from discovery to approval.</a:t>
            </a:r>
            <a:br>
              <a:rPr lang="en" sz="1300">
                <a:latin typeface="IBM Plex Sans"/>
                <a:ea typeface="IBM Plex Sans"/>
                <a:cs typeface="IBM Plex Sans"/>
                <a:sym typeface="IBM Plex Sans"/>
              </a:rPr>
            </a:br>
            <a:endParaRPr sz="1300">
              <a:latin typeface="IBM Plex Sans"/>
              <a:ea typeface="IBM Plex Sans"/>
              <a:cs typeface="IBM Plex Sans"/>
              <a:sym typeface="IBM Plex Sans"/>
            </a:endParaRPr>
          </a:p>
          <a:p>
            <a:pPr indent="0" lvl="0" marL="0" rtl="0" algn="just">
              <a:spcBef>
                <a:spcPts val="0"/>
              </a:spcBef>
              <a:spcAft>
                <a:spcPts val="0"/>
              </a:spcAft>
              <a:buNone/>
            </a:pPr>
            <a:r>
              <a:rPr lang="en" sz="1300">
                <a:latin typeface="IBM Plex Sans"/>
                <a:ea typeface="IBM Plex Sans"/>
                <a:cs typeface="IBM Plex Sans"/>
                <a:sym typeface="IBM Plex Sans"/>
              </a:rPr>
              <a:t>Most new drug candidates fail during trials – only a small fraction ever reach patients.</a:t>
            </a:r>
            <a:br>
              <a:rPr lang="en" sz="1300">
                <a:latin typeface="IBM Plex Sans"/>
                <a:ea typeface="IBM Plex Sans"/>
                <a:cs typeface="IBM Plex Sans"/>
                <a:sym typeface="IBM Plex Sans"/>
              </a:rPr>
            </a:br>
            <a:endParaRPr sz="1300">
              <a:latin typeface="IBM Plex Sans"/>
              <a:ea typeface="IBM Plex Sans"/>
              <a:cs typeface="IBM Plex Sans"/>
              <a:sym typeface="IBM Plex Sans"/>
            </a:endParaRPr>
          </a:p>
          <a:p>
            <a:pPr indent="0" lvl="0" marL="0" rtl="0" algn="just">
              <a:spcBef>
                <a:spcPts val="0"/>
              </a:spcBef>
              <a:spcAft>
                <a:spcPts val="0"/>
              </a:spcAft>
              <a:buNone/>
            </a:pPr>
            <a:r>
              <a:rPr lang="en" sz="1300">
                <a:latin typeface="IBM Plex Sans"/>
                <a:ea typeface="IBM Plex Sans"/>
                <a:cs typeface="IBM Plex Sans"/>
                <a:sym typeface="IBM Plex Sans"/>
              </a:rPr>
              <a:t>Drug repurposing offers a shortcut – instead of starting from zero, we reuse drugs that are already approved and safe for humans.</a:t>
            </a:r>
            <a:br>
              <a:rPr lang="en" sz="1300">
                <a:latin typeface="IBM Plex Sans"/>
                <a:ea typeface="IBM Plex Sans"/>
                <a:cs typeface="IBM Plex Sans"/>
                <a:sym typeface="IBM Plex Sans"/>
              </a:rPr>
            </a:br>
            <a:endParaRPr sz="1300">
              <a:latin typeface="IBM Plex Sans"/>
              <a:ea typeface="IBM Plex Sans"/>
              <a:cs typeface="IBM Plex Sans"/>
              <a:sym typeface="IBM Plex Sans"/>
            </a:endParaRPr>
          </a:p>
          <a:p>
            <a:pPr indent="0" lvl="0" marL="0" rtl="0" algn="just">
              <a:spcBef>
                <a:spcPts val="0"/>
              </a:spcBef>
              <a:spcAft>
                <a:spcPts val="0"/>
              </a:spcAft>
              <a:buNone/>
            </a:pPr>
            <a:r>
              <a:rPr lang="en" sz="1300">
                <a:latin typeface="IBM Plex Sans"/>
                <a:ea typeface="IBM Plex Sans"/>
                <a:cs typeface="IBM Plex Sans"/>
                <a:sym typeface="IBM Plex Sans"/>
              </a:rPr>
              <a:t>This approach is faster and cheaper – timelines can drop to 5–7 years with much lower costs.</a:t>
            </a:r>
            <a:br>
              <a:rPr lang="en" sz="1300">
                <a:latin typeface="IBM Plex Sans"/>
                <a:ea typeface="IBM Plex Sans"/>
                <a:cs typeface="IBM Plex Sans"/>
                <a:sym typeface="IBM Plex Sans"/>
              </a:rPr>
            </a:br>
            <a:endParaRPr sz="1300">
              <a:latin typeface="IBM Plex Sans"/>
              <a:ea typeface="IBM Plex Sans"/>
              <a:cs typeface="IBM Plex Sans"/>
              <a:sym typeface="IBM Plex Sans"/>
            </a:endParaRPr>
          </a:p>
          <a:p>
            <a:pPr indent="0" lvl="0" marL="0" rtl="0" algn="just">
              <a:spcBef>
                <a:spcPts val="0"/>
              </a:spcBef>
              <a:spcAft>
                <a:spcPts val="0"/>
              </a:spcAft>
              <a:buNone/>
            </a:pPr>
            <a:r>
              <a:rPr lang="en" sz="1300">
                <a:latin typeface="IBM Plex Sans"/>
                <a:ea typeface="IBM Plex Sans"/>
                <a:cs typeface="IBM Plex Sans"/>
                <a:sym typeface="IBM Plex Sans"/>
              </a:rPr>
              <a:t>Real-world examples: Aspirin was originally for pain but is now used for heart disease; Viagra was first tested for heart problems but repurposed for erectile dysfunction.</a:t>
            </a:r>
            <a:endParaRPr sz="1300">
              <a:latin typeface="IBM Plex Sans"/>
              <a:ea typeface="IBM Plex Sans"/>
              <a:cs typeface="IBM Plex Sans"/>
              <a:sym typeface="IBM Plex Sans"/>
            </a:endParaRPr>
          </a:p>
          <a:p>
            <a:pPr indent="0" lvl="0" marL="0" rtl="0" algn="just">
              <a:spcBef>
                <a:spcPts val="0"/>
              </a:spcBef>
              <a:spcAft>
                <a:spcPts val="0"/>
              </a:spcAft>
              <a:buNone/>
            </a:pPr>
            <a:r>
              <a:t/>
            </a:r>
            <a:endParaRPr sz="1200">
              <a:latin typeface="IBM Plex Sans"/>
              <a:ea typeface="IBM Plex Sans"/>
              <a:cs typeface="IBM Plex Sans"/>
              <a:sym typeface="IBM Plex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pic>
        <p:nvPicPr>
          <p:cNvPr id="1120" name="Google Shape;1120;p80"/>
          <p:cNvPicPr preferRelativeResize="0"/>
          <p:nvPr/>
        </p:nvPicPr>
        <p:blipFill>
          <a:blip r:embed="rId3">
            <a:alphaModFix amt="10000"/>
          </a:blip>
          <a:stretch>
            <a:fillRect/>
          </a:stretch>
        </p:blipFill>
        <p:spPr>
          <a:xfrm>
            <a:off x="2715224" y="250775"/>
            <a:ext cx="3713550" cy="4641950"/>
          </a:xfrm>
          <a:prstGeom prst="rect">
            <a:avLst/>
          </a:prstGeom>
          <a:noFill/>
          <a:ln>
            <a:noFill/>
          </a:ln>
        </p:spPr>
      </p:pic>
      <p:sp>
        <p:nvSpPr>
          <p:cNvPr id="1121" name="Google Shape;1121;p80"/>
          <p:cNvSpPr txBox="1"/>
          <p:nvPr>
            <p:ph idx="5" type="title"/>
          </p:nvPr>
        </p:nvSpPr>
        <p:spPr>
          <a:xfrm>
            <a:off x="38100" y="319650"/>
            <a:ext cx="3951300" cy="520200"/>
          </a:xfrm>
          <a:prstGeom prst="rect">
            <a:avLst/>
          </a:prstGeom>
        </p:spPr>
        <p:txBody>
          <a:bodyPr anchorCtr="0" anchor="t" bIns="91425" lIns="182875" spcFirstLastPara="1" rIns="91425" wrap="square" tIns="91425">
            <a:noAutofit/>
          </a:bodyPr>
          <a:lstStyle/>
          <a:p>
            <a:pPr indent="0" lvl="0" marL="0" rtl="0" algn="l">
              <a:spcBef>
                <a:spcPts val="0"/>
              </a:spcBef>
              <a:spcAft>
                <a:spcPts val="0"/>
              </a:spcAft>
              <a:buNone/>
            </a:pPr>
            <a:r>
              <a:rPr b="1" lang="en" sz="2000">
                <a:latin typeface="IBM Plex Sans"/>
                <a:ea typeface="IBM Plex Sans"/>
                <a:cs typeface="IBM Plex Sans"/>
                <a:sym typeface="IBM Plex Sans"/>
              </a:rPr>
              <a:t>Main Challenges of the Project</a:t>
            </a:r>
            <a:endParaRPr b="1" sz="2000">
              <a:latin typeface="IBM Plex Sans"/>
              <a:ea typeface="IBM Plex Sans"/>
              <a:cs typeface="IBM Plex Sans"/>
              <a:sym typeface="IBM Plex Sans"/>
            </a:endParaRPr>
          </a:p>
        </p:txBody>
      </p:sp>
      <p:cxnSp>
        <p:nvCxnSpPr>
          <p:cNvPr id="1122" name="Google Shape;1122;p80"/>
          <p:cNvCxnSpPr/>
          <p:nvPr/>
        </p:nvCxnSpPr>
        <p:spPr>
          <a:xfrm>
            <a:off x="253125" y="749250"/>
            <a:ext cx="3584400" cy="0"/>
          </a:xfrm>
          <a:prstGeom prst="straightConnector1">
            <a:avLst/>
          </a:prstGeom>
          <a:noFill/>
          <a:ln cap="flat" cmpd="sng" w="9525">
            <a:solidFill>
              <a:schemeClr val="dk2"/>
            </a:solidFill>
            <a:prstDash val="solid"/>
            <a:round/>
            <a:headEnd len="med" w="med" type="none"/>
            <a:tailEnd len="med" w="med" type="none"/>
          </a:ln>
        </p:spPr>
      </p:cxnSp>
      <p:grpSp>
        <p:nvGrpSpPr>
          <p:cNvPr id="1123" name="Google Shape;1123;p80"/>
          <p:cNvGrpSpPr/>
          <p:nvPr/>
        </p:nvGrpSpPr>
        <p:grpSpPr>
          <a:xfrm>
            <a:off x="276051" y="1295139"/>
            <a:ext cx="6628734" cy="3161146"/>
            <a:chOff x="2044650" y="1366494"/>
            <a:chExt cx="5054700" cy="2410513"/>
          </a:xfrm>
        </p:grpSpPr>
        <p:sp>
          <p:nvSpPr>
            <p:cNvPr id="1124" name="Google Shape;1124;p80"/>
            <p:cNvSpPr/>
            <p:nvPr/>
          </p:nvSpPr>
          <p:spPr>
            <a:xfrm>
              <a:off x="2117450" y="3487956"/>
              <a:ext cx="239400" cy="239400"/>
            </a:xfrm>
            <a:prstGeom prst="teardrop">
              <a:avLst>
                <a:gd fmla="val 100000" name="adj"/>
              </a:avLst>
            </a:prstGeom>
            <a:solidFill>
              <a:srgbClr val="D93125"/>
            </a:solidFill>
            <a:ln>
              <a:noFill/>
            </a:ln>
          </p:spPr>
          <p:txBody>
            <a:bodyPr anchorCtr="0" anchor="ctr" bIns="119900" lIns="119900" spcFirstLastPara="1" rIns="119900" wrap="square" tIns="119900">
              <a:noAutofit/>
            </a:bodyPr>
            <a:lstStyle/>
            <a:p>
              <a:pPr indent="0" lvl="0" marL="0" rtl="0" algn="ctr">
                <a:spcBef>
                  <a:spcPts val="0"/>
                </a:spcBef>
                <a:spcAft>
                  <a:spcPts val="0"/>
                </a:spcAft>
                <a:buNone/>
              </a:pPr>
              <a:r>
                <a:t/>
              </a:r>
              <a:endParaRPr sz="1835">
                <a:latin typeface="Red Hat Display"/>
                <a:ea typeface="Red Hat Display"/>
                <a:cs typeface="Red Hat Display"/>
                <a:sym typeface="Red Hat Display"/>
              </a:endParaRPr>
            </a:p>
          </p:txBody>
        </p:sp>
        <p:sp>
          <p:nvSpPr>
            <p:cNvPr id="1125" name="Google Shape;1125;p80"/>
            <p:cNvSpPr/>
            <p:nvPr/>
          </p:nvSpPr>
          <p:spPr>
            <a:xfrm>
              <a:off x="2117762" y="2797454"/>
              <a:ext cx="239202" cy="239196"/>
            </a:xfrm>
            <a:custGeom>
              <a:rect b="b" l="l" r="r" t="t"/>
              <a:pathLst>
                <a:path extrusionOk="0" h="90008" w="90010">
                  <a:moveTo>
                    <a:pt x="44145" y="0"/>
                  </a:moveTo>
                  <a:lnTo>
                    <a:pt x="43255" y="59"/>
                  </a:lnTo>
                  <a:lnTo>
                    <a:pt x="42365" y="178"/>
                  </a:lnTo>
                  <a:lnTo>
                    <a:pt x="41534" y="356"/>
                  </a:lnTo>
                  <a:lnTo>
                    <a:pt x="40644" y="534"/>
                  </a:lnTo>
                  <a:lnTo>
                    <a:pt x="39814" y="771"/>
                  </a:lnTo>
                  <a:lnTo>
                    <a:pt x="38983" y="1009"/>
                  </a:lnTo>
                  <a:lnTo>
                    <a:pt x="38152" y="1365"/>
                  </a:lnTo>
                  <a:lnTo>
                    <a:pt x="37322" y="1721"/>
                  </a:lnTo>
                  <a:lnTo>
                    <a:pt x="36491" y="2077"/>
                  </a:lnTo>
                  <a:lnTo>
                    <a:pt x="35720" y="2551"/>
                  </a:lnTo>
                  <a:lnTo>
                    <a:pt x="34948" y="3026"/>
                  </a:lnTo>
                  <a:lnTo>
                    <a:pt x="34177" y="3560"/>
                  </a:lnTo>
                  <a:lnTo>
                    <a:pt x="33465" y="4094"/>
                  </a:lnTo>
                  <a:lnTo>
                    <a:pt x="32753" y="4687"/>
                  </a:lnTo>
                  <a:lnTo>
                    <a:pt x="32041" y="5340"/>
                  </a:lnTo>
                  <a:lnTo>
                    <a:pt x="5400" y="32040"/>
                  </a:lnTo>
                  <a:lnTo>
                    <a:pt x="4748" y="32752"/>
                  </a:lnTo>
                  <a:lnTo>
                    <a:pt x="4095" y="33464"/>
                  </a:lnTo>
                  <a:lnTo>
                    <a:pt x="3561" y="34176"/>
                  </a:lnTo>
                  <a:lnTo>
                    <a:pt x="3027" y="34947"/>
                  </a:lnTo>
                  <a:lnTo>
                    <a:pt x="2552" y="35718"/>
                  </a:lnTo>
                  <a:lnTo>
                    <a:pt x="2137" y="36490"/>
                  </a:lnTo>
                  <a:lnTo>
                    <a:pt x="1722" y="37261"/>
                  </a:lnTo>
                  <a:lnTo>
                    <a:pt x="1366" y="38092"/>
                  </a:lnTo>
                  <a:lnTo>
                    <a:pt x="1069" y="38922"/>
                  </a:lnTo>
                  <a:lnTo>
                    <a:pt x="772" y="39812"/>
                  </a:lnTo>
                  <a:lnTo>
                    <a:pt x="535" y="40643"/>
                  </a:lnTo>
                  <a:lnTo>
                    <a:pt x="357" y="41533"/>
                  </a:lnTo>
                  <a:lnTo>
                    <a:pt x="179" y="42364"/>
                  </a:lnTo>
                  <a:lnTo>
                    <a:pt x="120" y="43254"/>
                  </a:lnTo>
                  <a:lnTo>
                    <a:pt x="60" y="44144"/>
                  </a:lnTo>
                  <a:lnTo>
                    <a:pt x="1" y="45034"/>
                  </a:lnTo>
                  <a:lnTo>
                    <a:pt x="60" y="45864"/>
                  </a:lnTo>
                  <a:lnTo>
                    <a:pt x="120" y="46754"/>
                  </a:lnTo>
                  <a:lnTo>
                    <a:pt x="179" y="47644"/>
                  </a:lnTo>
                  <a:lnTo>
                    <a:pt x="357" y="48534"/>
                  </a:lnTo>
                  <a:lnTo>
                    <a:pt x="535" y="49365"/>
                  </a:lnTo>
                  <a:lnTo>
                    <a:pt x="772" y="50196"/>
                  </a:lnTo>
                  <a:lnTo>
                    <a:pt x="1069" y="51086"/>
                  </a:lnTo>
                  <a:lnTo>
                    <a:pt x="1366" y="51916"/>
                  </a:lnTo>
                  <a:lnTo>
                    <a:pt x="1722" y="52747"/>
                  </a:lnTo>
                  <a:lnTo>
                    <a:pt x="2137" y="53518"/>
                  </a:lnTo>
                  <a:lnTo>
                    <a:pt x="2552" y="54290"/>
                  </a:lnTo>
                  <a:lnTo>
                    <a:pt x="3027" y="55061"/>
                  </a:lnTo>
                  <a:lnTo>
                    <a:pt x="3561" y="55832"/>
                  </a:lnTo>
                  <a:lnTo>
                    <a:pt x="4095" y="56544"/>
                  </a:lnTo>
                  <a:lnTo>
                    <a:pt x="4748" y="57256"/>
                  </a:lnTo>
                  <a:lnTo>
                    <a:pt x="5400" y="57968"/>
                  </a:lnTo>
                  <a:lnTo>
                    <a:pt x="32041" y="84668"/>
                  </a:lnTo>
                  <a:lnTo>
                    <a:pt x="32753" y="85321"/>
                  </a:lnTo>
                  <a:lnTo>
                    <a:pt x="33465" y="85914"/>
                  </a:lnTo>
                  <a:lnTo>
                    <a:pt x="34177" y="86448"/>
                  </a:lnTo>
                  <a:lnTo>
                    <a:pt x="34948" y="86982"/>
                  </a:lnTo>
                  <a:lnTo>
                    <a:pt x="35720" y="87457"/>
                  </a:lnTo>
                  <a:lnTo>
                    <a:pt x="36491" y="87931"/>
                  </a:lnTo>
                  <a:lnTo>
                    <a:pt x="37322" y="88287"/>
                  </a:lnTo>
                  <a:lnTo>
                    <a:pt x="38152" y="88643"/>
                  </a:lnTo>
                  <a:lnTo>
                    <a:pt x="38983" y="88999"/>
                  </a:lnTo>
                  <a:lnTo>
                    <a:pt x="39814" y="89237"/>
                  </a:lnTo>
                  <a:lnTo>
                    <a:pt x="40644" y="89474"/>
                  </a:lnTo>
                  <a:lnTo>
                    <a:pt x="41534" y="89652"/>
                  </a:lnTo>
                  <a:lnTo>
                    <a:pt x="42365" y="89830"/>
                  </a:lnTo>
                  <a:lnTo>
                    <a:pt x="43255" y="89949"/>
                  </a:lnTo>
                  <a:lnTo>
                    <a:pt x="44145" y="90008"/>
                  </a:lnTo>
                  <a:lnTo>
                    <a:pt x="45925" y="90008"/>
                  </a:lnTo>
                  <a:lnTo>
                    <a:pt x="46756" y="89949"/>
                  </a:lnTo>
                  <a:lnTo>
                    <a:pt x="47646" y="89830"/>
                  </a:lnTo>
                  <a:lnTo>
                    <a:pt x="48536" y="89652"/>
                  </a:lnTo>
                  <a:lnTo>
                    <a:pt x="49366" y="89474"/>
                  </a:lnTo>
                  <a:lnTo>
                    <a:pt x="50256" y="89237"/>
                  </a:lnTo>
                  <a:lnTo>
                    <a:pt x="51087" y="88999"/>
                  </a:lnTo>
                  <a:lnTo>
                    <a:pt x="51918" y="88643"/>
                  </a:lnTo>
                  <a:lnTo>
                    <a:pt x="52748" y="88287"/>
                  </a:lnTo>
                  <a:lnTo>
                    <a:pt x="53520" y="87931"/>
                  </a:lnTo>
                  <a:lnTo>
                    <a:pt x="54350" y="87457"/>
                  </a:lnTo>
                  <a:lnTo>
                    <a:pt x="55122" y="86982"/>
                  </a:lnTo>
                  <a:lnTo>
                    <a:pt x="55834" y="86448"/>
                  </a:lnTo>
                  <a:lnTo>
                    <a:pt x="56605" y="85914"/>
                  </a:lnTo>
                  <a:lnTo>
                    <a:pt x="57317" y="85321"/>
                  </a:lnTo>
                  <a:lnTo>
                    <a:pt x="57970" y="84668"/>
                  </a:lnTo>
                  <a:lnTo>
                    <a:pt x="84670" y="57968"/>
                  </a:lnTo>
                  <a:lnTo>
                    <a:pt x="85322" y="57256"/>
                  </a:lnTo>
                  <a:lnTo>
                    <a:pt x="85916" y="56544"/>
                  </a:lnTo>
                  <a:lnTo>
                    <a:pt x="86509" y="55832"/>
                  </a:lnTo>
                  <a:lnTo>
                    <a:pt x="87043" y="55061"/>
                  </a:lnTo>
                  <a:lnTo>
                    <a:pt x="87518" y="54290"/>
                  </a:lnTo>
                  <a:lnTo>
                    <a:pt x="87933" y="53518"/>
                  </a:lnTo>
                  <a:lnTo>
                    <a:pt x="88348" y="52747"/>
                  </a:lnTo>
                  <a:lnTo>
                    <a:pt x="88704" y="51916"/>
                  </a:lnTo>
                  <a:lnTo>
                    <a:pt x="89001" y="51086"/>
                  </a:lnTo>
                  <a:lnTo>
                    <a:pt x="89298" y="50196"/>
                  </a:lnTo>
                  <a:lnTo>
                    <a:pt x="89535" y="49365"/>
                  </a:lnTo>
                  <a:lnTo>
                    <a:pt x="89713" y="48534"/>
                  </a:lnTo>
                  <a:lnTo>
                    <a:pt x="89832" y="47644"/>
                  </a:lnTo>
                  <a:lnTo>
                    <a:pt x="89950" y="46754"/>
                  </a:lnTo>
                  <a:lnTo>
                    <a:pt x="90010" y="45864"/>
                  </a:lnTo>
                  <a:lnTo>
                    <a:pt x="90010" y="45034"/>
                  </a:lnTo>
                  <a:lnTo>
                    <a:pt x="90010" y="44144"/>
                  </a:lnTo>
                  <a:lnTo>
                    <a:pt x="89950" y="43254"/>
                  </a:lnTo>
                  <a:lnTo>
                    <a:pt x="89832" y="42364"/>
                  </a:lnTo>
                  <a:lnTo>
                    <a:pt x="89713" y="41533"/>
                  </a:lnTo>
                  <a:lnTo>
                    <a:pt x="89535" y="40643"/>
                  </a:lnTo>
                  <a:lnTo>
                    <a:pt x="89298" y="39812"/>
                  </a:lnTo>
                  <a:lnTo>
                    <a:pt x="89001" y="38922"/>
                  </a:lnTo>
                  <a:lnTo>
                    <a:pt x="88704" y="38092"/>
                  </a:lnTo>
                  <a:lnTo>
                    <a:pt x="88348" y="37261"/>
                  </a:lnTo>
                  <a:lnTo>
                    <a:pt x="87933" y="36490"/>
                  </a:lnTo>
                  <a:lnTo>
                    <a:pt x="87518" y="35718"/>
                  </a:lnTo>
                  <a:lnTo>
                    <a:pt x="87043" y="34947"/>
                  </a:lnTo>
                  <a:lnTo>
                    <a:pt x="86509" y="34176"/>
                  </a:lnTo>
                  <a:lnTo>
                    <a:pt x="85916" y="33464"/>
                  </a:lnTo>
                  <a:lnTo>
                    <a:pt x="85322" y="32752"/>
                  </a:lnTo>
                  <a:lnTo>
                    <a:pt x="84670" y="32040"/>
                  </a:lnTo>
                  <a:lnTo>
                    <a:pt x="57970" y="5340"/>
                  </a:lnTo>
                  <a:lnTo>
                    <a:pt x="57317" y="4687"/>
                  </a:lnTo>
                  <a:lnTo>
                    <a:pt x="56605" y="4094"/>
                  </a:lnTo>
                  <a:lnTo>
                    <a:pt x="55834" y="3560"/>
                  </a:lnTo>
                  <a:lnTo>
                    <a:pt x="55122" y="3026"/>
                  </a:lnTo>
                  <a:lnTo>
                    <a:pt x="54350" y="2551"/>
                  </a:lnTo>
                  <a:lnTo>
                    <a:pt x="53520" y="2077"/>
                  </a:lnTo>
                  <a:lnTo>
                    <a:pt x="52748" y="1721"/>
                  </a:lnTo>
                  <a:lnTo>
                    <a:pt x="51918" y="1365"/>
                  </a:lnTo>
                  <a:lnTo>
                    <a:pt x="51087" y="1009"/>
                  </a:lnTo>
                  <a:lnTo>
                    <a:pt x="50256" y="771"/>
                  </a:lnTo>
                  <a:lnTo>
                    <a:pt x="49366" y="534"/>
                  </a:lnTo>
                  <a:lnTo>
                    <a:pt x="48536" y="356"/>
                  </a:lnTo>
                  <a:lnTo>
                    <a:pt x="47646" y="178"/>
                  </a:lnTo>
                  <a:lnTo>
                    <a:pt x="46756" y="59"/>
                  </a:lnTo>
                  <a:lnTo>
                    <a:pt x="45925" y="0"/>
                  </a:lnTo>
                  <a:close/>
                </a:path>
              </a:pathLst>
            </a:custGeom>
            <a:solidFill>
              <a:srgbClr val="FD7754"/>
            </a:solidFill>
            <a:ln>
              <a:noFill/>
            </a:ln>
          </p:spPr>
          <p:txBody>
            <a:bodyPr anchorCtr="0" anchor="ctr" bIns="119900" lIns="119900" spcFirstLastPara="1" rIns="119900" wrap="square" tIns="119900">
              <a:noAutofit/>
            </a:bodyPr>
            <a:lstStyle/>
            <a:p>
              <a:pPr indent="0" lvl="0" marL="0" rtl="0" algn="l">
                <a:spcBef>
                  <a:spcPts val="0"/>
                </a:spcBef>
                <a:spcAft>
                  <a:spcPts val="0"/>
                </a:spcAft>
                <a:buNone/>
              </a:pPr>
              <a:r>
                <a:t/>
              </a:r>
              <a:endParaRPr sz="1835">
                <a:latin typeface="Red Hat Display"/>
                <a:ea typeface="Red Hat Display"/>
                <a:cs typeface="Red Hat Display"/>
                <a:sym typeface="Red Hat Display"/>
              </a:endParaRPr>
            </a:p>
          </p:txBody>
        </p:sp>
        <p:sp>
          <p:nvSpPr>
            <p:cNvPr id="1126" name="Google Shape;1126;p80"/>
            <p:cNvSpPr/>
            <p:nvPr/>
          </p:nvSpPr>
          <p:spPr>
            <a:xfrm>
              <a:off x="2117749" y="2106877"/>
              <a:ext cx="239139" cy="239142"/>
            </a:xfrm>
            <a:custGeom>
              <a:rect b="b" l="l" r="r" t="t"/>
              <a:pathLst>
                <a:path extrusionOk="0" h="82534" w="82533">
                  <a:moveTo>
                    <a:pt x="41237" y="1"/>
                  </a:moveTo>
                  <a:lnTo>
                    <a:pt x="40525" y="60"/>
                  </a:lnTo>
                  <a:lnTo>
                    <a:pt x="39872" y="179"/>
                  </a:lnTo>
                  <a:lnTo>
                    <a:pt x="39160" y="357"/>
                  </a:lnTo>
                  <a:lnTo>
                    <a:pt x="38508" y="594"/>
                  </a:lnTo>
                  <a:lnTo>
                    <a:pt x="32337" y="3502"/>
                  </a:lnTo>
                  <a:lnTo>
                    <a:pt x="31803" y="3739"/>
                  </a:lnTo>
                  <a:lnTo>
                    <a:pt x="31269" y="3917"/>
                  </a:lnTo>
                  <a:lnTo>
                    <a:pt x="30676" y="4036"/>
                  </a:lnTo>
                  <a:lnTo>
                    <a:pt x="30142" y="4095"/>
                  </a:lnTo>
                  <a:lnTo>
                    <a:pt x="23318" y="4688"/>
                  </a:lnTo>
                  <a:lnTo>
                    <a:pt x="22606" y="4807"/>
                  </a:lnTo>
                  <a:lnTo>
                    <a:pt x="21894" y="4985"/>
                  </a:lnTo>
                  <a:lnTo>
                    <a:pt x="21242" y="5222"/>
                  </a:lnTo>
                  <a:lnTo>
                    <a:pt x="20648" y="5519"/>
                  </a:lnTo>
                  <a:lnTo>
                    <a:pt x="20055" y="5934"/>
                  </a:lnTo>
                  <a:lnTo>
                    <a:pt x="19521" y="6350"/>
                  </a:lnTo>
                  <a:lnTo>
                    <a:pt x="18987" y="6884"/>
                  </a:lnTo>
                  <a:lnTo>
                    <a:pt x="18572" y="7418"/>
                  </a:lnTo>
                  <a:lnTo>
                    <a:pt x="14656" y="13054"/>
                  </a:lnTo>
                  <a:lnTo>
                    <a:pt x="14300" y="13529"/>
                  </a:lnTo>
                  <a:lnTo>
                    <a:pt x="13884" y="13944"/>
                  </a:lnTo>
                  <a:lnTo>
                    <a:pt x="13469" y="14300"/>
                  </a:lnTo>
                  <a:lnTo>
                    <a:pt x="13054" y="14656"/>
                  </a:lnTo>
                  <a:lnTo>
                    <a:pt x="7417" y="18572"/>
                  </a:lnTo>
                  <a:lnTo>
                    <a:pt x="6883" y="18988"/>
                  </a:lnTo>
                  <a:lnTo>
                    <a:pt x="6349" y="19521"/>
                  </a:lnTo>
                  <a:lnTo>
                    <a:pt x="5933" y="20055"/>
                  </a:lnTo>
                  <a:lnTo>
                    <a:pt x="5518" y="20649"/>
                  </a:lnTo>
                  <a:lnTo>
                    <a:pt x="5221" y="21242"/>
                  </a:lnTo>
                  <a:lnTo>
                    <a:pt x="4984" y="21954"/>
                  </a:lnTo>
                  <a:lnTo>
                    <a:pt x="4806" y="22607"/>
                  </a:lnTo>
                  <a:lnTo>
                    <a:pt x="4687" y="23319"/>
                  </a:lnTo>
                  <a:lnTo>
                    <a:pt x="4094" y="30142"/>
                  </a:lnTo>
                  <a:lnTo>
                    <a:pt x="4035" y="30735"/>
                  </a:lnTo>
                  <a:lnTo>
                    <a:pt x="3916" y="31269"/>
                  </a:lnTo>
                  <a:lnTo>
                    <a:pt x="3738" y="31803"/>
                  </a:lnTo>
                  <a:lnTo>
                    <a:pt x="3501" y="32337"/>
                  </a:lnTo>
                  <a:lnTo>
                    <a:pt x="593" y="38508"/>
                  </a:lnTo>
                  <a:lnTo>
                    <a:pt x="356" y="39220"/>
                  </a:lnTo>
                  <a:lnTo>
                    <a:pt x="178" y="39873"/>
                  </a:lnTo>
                  <a:lnTo>
                    <a:pt x="59" y="40585"/>
                  </a:lnTo>
                  <a:lnTo>
                    <a:pt x="0" y="41297"/>
                  </a:lnTo>
                  <a:lnTo>
                    <a:pt x="59" y="41949"/>
                  </a:lnTo>
                  <a:lnTo>
                    <a:pt x="178" y="42661"/>
                  </a:lnTo>
                  <a:lnTo>
                    <a:pt x="356" y="43373"/>
                  </a:lnTo>
                  <a:lnTo>
                    <a:pt x="593" y="44026"/>
                  </a:lnTo>
                  <a:lnTo>
                    <a:pt x="3501" y="50197"/>
                  </a:lnTo>
                  <a:lnTo>
                    <a:pt x="3738" y="50731"/>
                  </a:lnTo>
                  <a:lnTo>
                    <a:pt x="3916" y="51265"/>
                  </a:lnTo>
                  <a:lnTo>
                    <a:pt x="4035" y="51858"/>
                  </a:lnTo>
                  <a:lnTo>
                    <a:pt x="4094" y="52392"/>
                  </a:lnTo>
                  <a:lnTo>
                    <a:pt x="4687" y="59215"/>
                  </a:lnTo>
                  <a:lnTo>
                    <a:pt x="4806" y="59927"/>
                  </a:lnTo>
                  <a:lnTo>
                    <a:pt x="4984" y="60639"/>
                  </a:lnTo>
                  <a:lnTo>
                    <a:pt x="5221" y="61292"/>
                  </a:lnTo>
                  <a:lnTo>
                    <a:pt x="5518" y="61885"/>
                  </a:lnTo>
                  <a:lnTo>
                    <a:pt x="5933" y="62479"/>
                  </a:lnTo>
                  <a:lnTo>
                    <a:pt x="6349" y="63013"/>
                  </a:lnTo>
                  <a:lnTo>
                    <a:pt x="6883" y="63547"/>
                  </a:lnTo>
                  <a:lnTo>
                    <a:pt x="7417" y="63962"/>
                  </a:lnTo>
                  <a:lnTo>
                    <a:pt x="13054" y="67878"/>
                  </a:lnTo>
                  <a:lnTo>
                    <a:pt x="13469" y="68234"/>
                  </a:lnTo>
                  <a:lnTo>
                    <a:pt x="13884" y="68590"/>
                  </a:lnTo>
                  <a:lnTo>
                    <a:pt x="14300" y="69005"/>
                  </a:lnTo>
                  <a:lnTo>
                    <a:pt x="14656" y="69480"/>
                  </a:lnTo>
                  <a:lnTo>
                    <a:pt x="18572" y="75116"/>
                  </a:lnTo>
                  <a:lnTo>
                    <a:pt x="18987" y="75650"/>
                  </a:lnTo>
                  <a:lnTo>
                    <a:pt x="19521" y="76184"/>
                  </a:lnTo>
                  <a:lnTo>
                    <a:pt x="20055" y="76600"/>
                  </a:lnTo>
                  <a:lnTo>
                    <a:pt x="20648" y="77015"/>
                  </a:lnTo>
                  <a:lnTo>
                    <a:pt x="21242" y="77312"/>
                  </a:lnTo>
                  <a:lnTo>
                    <a:pt x="21894" y="77549"/>
                  </a:lnTo>
                  <a:lnTo>
                    <a:pt x="22606" y="77727"/>
                  </a:lnTo>
                  <a:lnTo>
                    <a:pt x="23318" y="77846"/>
                  </a:lnTo>
                  <a:lnTo>
                    <a:pt x="30142" y="78439"/>
                  </a:lnTo>
                  <a:lnTo>
                    <a:pt x="30676" y="78498"/>
                  </a:lnTo>
                  <a:lnTo>
                    <a:pt x="31269" y="78617"/>
                  </a:lnTo>
                  <a:lnTo>
                    <a:pt x="31803" y="78795"/>
                  </a:lnTo>
                  <a:lnTo>
                    <a:pt x="32337" y="79032"/>
                  </a:lnTo>
                  <a:lnTo>
                    <a:pt x="38508" y="81940"/>
                  </a:lnTo>
                  <a:lnTo>
                    <a:pt x="39160" y="82177"/>
                  </a:lnTo>
                  <a:lnTo>
                    <a:pt x="39872" y="82355"/>
                  </a:lnTo>
                  <a:lnTo>
                    <a:pt x="40525" y="82474"/>
                  </a:lnTo>
                  <a:lnTo>
                    <a:pt x="41237" y="82533"/>
                  </a:lnTo>
                  <a:lnTo>
                    <a:pt x="41949" y="82474"/>
                  </a:lnTo>
                  <a:lnTo>
                    <a:pt x="42661" y="82355"/>
                  </a:lnTo>
                  <a:lnTo>
                    <a:pt x="43314" y="82177"/>
                  </a:lnTo>
                  <a:lnTo>
                    <a:pt x="43966" y="81940"/>
                  </a:lnTo>
                  <a:lnTo>
                    <a:pt x="50196" y="79032"/>
                  </a:lnTo>
                  <a:lnTo>
                    <a:pt x="50730" y="78795"/>
                  </a:lnTo>
                  <a:lnTo>
                    <a:pt x="51264" y="78617"/>
                  </a:lnTo>
                  <a:lnTo>
                    <a:pt x="51798" y="78498"/>
                  </a:lnTo>
                  <a:lnTo>
                    <a:pt x="52392" y="78439"/>
                  </a:lnTo>
                  <a:lnTo>
                    <a:pt x="59215" y="77846"/>
                  </a:lnTo>
                  <a:lnTo>
                    <a:pt x="59927" y="77727"/>
                  </a:lnTo>
                  <a:lnTo>
                    <a:pt x="60580" y="77549"/>
                  </a:lnTo>
                  <a:lnTo>
                    <a:pt x="61232" y="77312"/>
                  </a:lnTo>
                  <a:lnTo>
                    <a:pt x="61885" y="77015"/>
                  </a:lnTo>
                  <a:lnTo>
                    <a:pt x="62478" y="76600"/>
                  </a:lnTo>
                  <a:lnTo>
                    <a:pt x="63012" y="76184"/>
                  </a:lnTo>
                  <a:lnTo>
                    <a:pt x="63487" y="75650"/>
                  </a:lnTo>
                  <a:lnTo>
                    <a:pt x="63962" y="75116"/>
                  </a:lnTo>
                  <a:lnTo>
                    <a:pt x="67878" y="69480"/>
                  </a:lnTo>
                  <a:lnTo>
                    <a:pt x="68234" y="69005"/>
                  </a:lnTo>
                  <a:lnTo>
                    <a:pt x="68590" y="68590"/>
                  </a:lnTo>
                  <a:lnTo>
                    <a:pt x="69005" y="68234"/>
                  </a:lnTo>
                  <a:lnTo>
                    <a:pt x="69480" y="67878"/>
                  </a:lnTo>
                  <a:lnTo>
                    <a:pt x="75057" y="63962"/>
                  </a:lnTo>
                  <a:lnTo>
                    <a:pt x="75650" y="63547"/>
                  </a:lnTo>
                  <a:lnTo>
                    <a:pt x="76125" y="63013"/>
                  </a:lnTo>
                  <a:lnTo>
                    <a:pt x="76600" y="62479"/>
                  </a:lnTo>
                  <a:lnTo>
                    <a:pt x="76956" y="61885"/>
                  </a:lnTo>
                  <a:lnTo>
                    <a:pt x="77312" y="61292"/>
                  </a:lnTo>
                  <a:lnTo>
                    <a:pt x="77549" y="60639"/>
                  </a:lnTo>
                  <a:lnTo>
                    <a:pt x="77727" y="59927"/>
                  </a:lnTo>
                  <a:lnTo>
                    <a:pt x="77846" y="59215"/>
                  </a:lnTo>
                  <a:lnTo>
                    <a:pt x="78439" y="52392"/>
                  </a:lnTo>
                  <a:lnTo>
                    <a:pt x="78498" y="51858"/>
                  </a:lnTo>
                  <a:lnTo>
                    <a:pt x="78617" y="51265"/>
                  </a:lnTo>
                  <a:lnTo>
                    <a:pt x="78795" y="50731"/>
                  </a:lnTo>
                  <a:lnTo>
                    <a:pt x="78973" y="50197"/>
                  </a:lnTo>
                  <a:lnTo>
                    <a:pt x="81880" y="44026"/>
                  </a:lnTo>
                  <a:lnTo>
                    <a:pt x="82177" y="43373"/>
                  </a:lnTo>
                  <a:lnTo>
                    <a:pt x="82355" y="42661"/>
                  </a:lnTo>
                  <a:lnTo>
                    <a:pt x="82474" y="41949"/>
                  </a:lnTo>
                  <a:lnTo>
                    <a:pt x="82533" y="41297"/>
                  </a:lnTo>
                  <a:lnTo>
                    <a:pt x="82474" y="40585"/>
                  </a:lnTo>
                  <a:lnTo>
                    <a:pt x="82355" y="39873"/>
                  </a:lnTo>
                  <a:lnTo>
                    <a:pt x="82177" y="39220"/>
                  </a:lnTo>
                  <a:lnTo>
                    <a:pt x="81880" y="38508"/>
                  </a:lnTo>
                  <a:lnTo>
                    <a:pt x="78973" y="32337"/>
                  </a:lnTo>
                  <a:lnTo>
                    <a:pt x="78795" y="31803"/>
                  </a:lnTo>
                  <a:lnTo>
                    <a:pt x="78617" y="31269"/>
                  </a:lnTo>
                  <a:lnTo>
                    <a:pt x="78498" y="30735"/>
                  </a:lnTo>
                  <a:lnTo>
                    <a:pt x="78439" y="30142"/>
                  </a:lnTo>
                  <a:lnTo>
                    <a:pt x="77846" y="23319"/>
                  </a:lnTo>
                  <a:lnTo>
                    <a:pt x="77727" y="22607"/>
                  </a:lnTo>
                  <a:lnTo>
                    <a:pt x="77549" y="21954"/>
                  </a:lnTo>
                  <a:lnTo>
                    <a:pt x="77312" y="21242"/>
                  </a:lnTo>
                  <a:lnTo>
                    <a:pt x="76956" y="20649"/>
                  </a:lnTo>
                  <a:lnTo>
                    <a:pt x="76600" y="20055"/>
                  </a:lnTo>
                  <a:lnTo>
                    <a:pt x="76125" y="19521"/>
                  </a:lnTo>
                  <a:lnTo>
                    <a:pt x="75650" y="18988"/>
                  </a:lnTo>
                  <a:lnTo>
                    <a:pt x="75057" y="18572"/>
                  </a:lnTo>
                  <a:lnTo>
                    <a:pt x="69480" y="14656"/>
                  </a:lnTo>
                  <a:lnTo>
                    <a:pt x="69005" y="14300"/>
                  </a:lnTo>
                  <a:lnTo>
                    <a:pt x="68590" y="13944"/>
                  </a:lnTo>
                  <a:lnTo>
                    <a:pt x="68234" y="13529"/>
                  </a:lnTo>
                  <a:lnTo>
                    <a:pt x="67878" y="13054"/>
                  </a:lnTo>
                  <a:lnTo>
                    <a:pt x="63962" y="7418"/>
                  </a:lnTo>
                  <a:lnTo>
                    <a:pt x="63487" y="6884"/>
                  </a:lnTo>
                  <a:lnTo>
                    <a:pt x="63012" y="6350"/>
                  </a:lnTo>
                  <a:lnTo>
                    <a:pt x="62478" y="5934"/>
                  </a:lnTo>
                  <a:lnTo>
                    <a:pt x="61885" y="5519"/>
                  </a:lnTo>
                  <a:lnTo>
                    <a:pt x="61232" y="5222"/>
                  </a:lnTo>
                  <a:lnTo>
                    <a:pt x="60580" y="4985"/>
                  </a:lnTo>
                  <a:lnTo>
                    <a:pt x="59927" y="4807"/>
                  </a:lnTo>
                  <a:lnTo>
                    <a:pt x="59215" y="4688"/>
                  </a:lnTo>
                  <a:lnTo>
                    <a:pt x="52392" y="4095"/>
                  </a:lnTo>
                  <a:lnTo>
                    <a:pt x="51798" y="4036"/>
                  </a:lnTo>
                  <a:lnTo>
                    <a:pt x="51264" y="3917"/>
                  </a:lnTo>
                  <a:lnTo>
                    <a:pt x="50730" y="3739"/>
                  </a:lnTo>
                  <a:lnTo>
                    <a:pt x="50196" y="3502"/>
                  </a:lnTo>
                  <a:lnTo>
                    <a:pt x="43966" y="594"/>
                  </a:lnTo>
                  <a:lnTo>
                    <a:pt x="43314" y="357"/>
                  </a:lnTo>
                  <a:lnTo>
                    <a:pt x="42661" y="179"/>
                  </a:lnTo>
                  <a:lnTo>
                    <a:pt x="41949" y="60"/>
                  </a:lnTo>
                  <a:lnTo>
                    <a:pt x="41237" y="1"/>
                  </a:lnTo>
                  <a:close/>
                </a:path>
              </a:pathLst>
            </a:custGeom>
            <a:solidFill>
              <a:srgbClr val="73250B"/>
            </a:solidFill>
            <a:ln>
              <a:noFill/>
            </a:ln>
          </p:spPr>
          <p:txBody>
            <a:bodyPr anchorCtr="0" anchor="ctr" bIns="119900" lIns="119900" spcFirstLastPara="1" rIns="119900" wrap="square" tIns="119900">
              <a:noAutofit/>
            </a:bodyPr>
            <a:lstStyle/>
            <a:p>
              <a:pPr indent="0" lvl="0" marL="0" rtl="0" algn="l">
                <a:spcBef>
                  <a:spcPts val="0"/>
                </a:spcBef>
                <a:spcAft>
                  <a:spcPts val="0"/>
                </a:spcAft>
                <a:buNone/>
              </a:pPr>
              <a:r>
                <a:t/>
              </a:r>
              <a:endParaRPr sz="1835">
                <a:latin typeface="Red Hat Display"/>
                <a:ea typeface="Red Hat Display"/>
                <a:cs typeface="Red Hat Display"/>
                <a:sym typeface="Red Hat Display"/>
              </a:endParaRPr>
            </a:p>
          </p:txBody>
        </p:sp>
        <p:sp>
          <p:nvSpPr>
            <p:cNvPr id="1127" name="Google Shape;1127;p80"/>
            <p:cNvSpPr txBox="1"/>
            <p:nvPr/>
          </p:nvSpPr>
          <p:spPr>
            <a:xfrm>
              <a:off x="2530100" y="1366494"/>
              <a:ext cx="4420200" cy="338700"/>
            </a:xfrm>
            <a:prstGeom prst="rect">
              <a:avLst/>
            </a:prstGeom>
            <a:noFill/>
            <a:ln>
              <a:noFill/>
            </a:ln>
          </p:spPr>
          <p:txBody>
            <a:bodyPr anchorCtr="0" anchor="ctr" bIns="59925" lIns="59925" spcFirstLastPara="1" rIns="59925" wrap="square" tIns="59925">
              <a:noAutofit/>
            </a:bodyPr>
            <a:lstStyle/>
            <a:p>
              <a:pPr indent="0" lvl="0" marL="0" rtl="0" algn="l">
                <a:spcBef>
                  <a:spcPts val="0"/>
                </a:spcBef>
                <a:spcAft>
                  <a:spcPts val="0"/>
                </a:spcAft>
                <a:buNone/>
              </a:pPr>
              <a:r>
                <a:rPr lang="en" sz="1798">
                  <a:solidFill>
                    <a:schemeClr val="dk1"/>
                  </a:solidFill>
                  <a:latin typeface="Red Hat Display SemiBold"/>
                  <a:ea typeface="Red Hat Display SemiBold"/>
                  <a:cs typeface="Red Hat Display SemiBold"/>
                  <a:sym typeface="Red Hat Display SemiBold"/>
                </a:rPr>
                <a:t>There is no final dataset available on the internet about drug repurposing.</a:t>
              </a:r>
              <a:endParaRPr sz="1798">
                <a:solidFill>
                  <a:schemeClr val="dk1"/>
                </a:solidFill>
                <a:latin typeface="Red Hat Display SemiBold"/>
                <a:ea typeface="Red Hat Display SemiBold"/>
                <a:cs typeface="Red Hat Display SemiBold"/>
                <a:sym typeface="Red Hat Display SemiBold"/>
              </a:endParaRPr>
            </a:p>
          </p:txBody>
        </p:sp>
        <p:cxnSp>
          <p:nvCxnSpPr>
            <p:cNvPr id="1128" name="Google Shape;1128;p80"/>
            <p:cNvCxnSpPr/>
            <p:nvPr/>
          </p:nvCxnSpPr>
          <p:spPr>
            <a:xfrm>
              <a:off x="2044650" y="1894196"/>
              <a:ext cx="5054700" cy="0"/>
            </a:xfrm>
            <a:prstGeom prst="straightConnector1">
              <a:avLst/>
            </a:prstGeom>
            <a:noFill/>
            <a:ln cap="flat" cmpd="sng" w="12500">
              <a:solidFill>
                <a:srgbClr val="CCCCCC"/>
              </a:solidFill>
              <a:prstDash val="solid"/>
              <a:round/>
              <a:headEnd len="med" w="med" type="none"/>
              <a:tailEnd len="med" w="med" type="none"/>
            </a:ln>
          </p:spPr>
        </p:cxnSp>
        <p:sp>
          <p:nvSpPr>
            <p:cNvPr id="1129" name="Google Shape;1129;p80"/>
            <p:cNvSpPr txBox="1"/>
            <p:nvPr/>
          </p:nvSpPr>
          <p:spPr>
            <a:xfrm>
              <a:off x="2530100" y="2057098"/>
              <a:ext cx="4420200" cy="338700"/>
            </a:xfrm>
            <a:prstGeom prst="rect">
              <a:avLst/>
            </a:prstGeom>
            <a:noFill/>
            <a:ln>
              <a:noFill/>
            </a:ln>
          </p:spPr>
          <p:txBody>
            <a:bodyPr anchorCtr="0" anchor="ctr" bIns="59925" lIns="59925" spcFirstLastPara="1" rIns="59925" wrap="square" tIns="59925">
              <a:noAutofit/>
            </a:bodyPr>
            <a:lstStyle/>
            <a:p>
              <a:pPr indent="0" lvl="0" marL="0" rtl="0" algn="l">
                <a:spcBef>
                  <a:spcPts val="0"/>
                </a:spcBef>
                <a:spcAft>
                  <a:spcPts val="0"/>
                </a:spcAft>
                <a:buNone/>
              </a:pPr>
              <a:r>
                <a:rPr lang="en" sz="1798">
                  <a:solidFill>
                    <a:schemeClr val="dk1"/>
                  </a:solidFill>
                  <a:latin typeface="Red Hat Display SemiBold"/>
                  <a:ea typeface="Red Hat Display SemiBold"/>
                  <a:cs typeface="Red Hat Display SemiBold"/>
                  <a:sym typeface="Red Hat Display SemiBold"/>
                </a:rPr>
                <a:t>The data which we have created by merging 3 datasets is very big.</a:t>
              </a:r>
              <a:endParaRPr sz="1798">
                <a:solidFill>
                  <a:schemeClr val="dk1"/>
                </a:solidFill>
                <a:latin typeface="Red Hat Display SemiBold"/>
                <a:ea typeface="Red Hat Display SemiBold"/>
                <a:cs typeface="Red Hat Display SemiBold"/>
                <a:sym typeface="Red Hat Display SemiBold"/>
              </a:endParaRPr>
            </a:p>
          </p:txBody>
        </p:sp>
        <p:cxnSp>
          <p:nvCxnSpPr>
            <p:cNvPr id="1130" name="Google Shape;1130;p80"/>
            <p:cNvCxnSpPr/>
            <p:nvPr/>
          </p:nvCxnSpPr>
          <p:spPr>
            <a:xfrm>
              <a:off x="2044650" y="2584800"/>
              <a:ext cx="5054700" cy="0"/>
            </a:xfrm>
            <a:prstGeom prst="straightConnector1">
              <a:avLst/>
            </a:prstGeom>
            <a:noFill/>
            <a:ln cap="flat" cmpd="sng" w="12500">
              <a:solidFill>
                <a:srgbClr val="CCCCCC"/>
              </a:solidFill>
              <a:prstDash val="solid"/>
              <a:round/>
              <a:headEnd len="med" w="med" type="none"/>
              <a:tailEnd len="med" w="med" type="none"/>
            </a:ln>
          </p:spPr>
        </p:cxnSp>
        <p:sp>
          <p:nvSpPr>
            <p:cNvPr id="1131" name="Google Shape;1131;p80"/>
            <p:cNvSpPr txBox="1"/>
            <p:nvPr/>
          </p:nvSpPr>
          <p:spPr>
            <a:xfrm>
              <a:off x="2530100" y="2747702"/>
              <a:ext cx="4420200" cy="338700"/>
            </a:xfrm>
            <a:prstGeom prst="rect">
              <a:avLst/>
            </a:prstGeom>
            <a:noFill/>
            <a:ln>
              <a:noFill/>
            </a:ln>
          </p:spPr>
          <p:txBody>
            <a:bodyPr anchorCtr="0" anchor="ctr" bIns="59925" lIns="59925" spcFirstLastPara="1" rIns="59925" wrap="square" tIns="59925">
              <a:noAutofit/>
            </a:bodyPr>
            <a:lstStyle/>
            <a:p>
              <a:pPr indent="0" lvl="0" marL="0" rtl="0" algn="l">
                <a:spcBef>
                  <a:spcPts val="0"/>
                </a:spcBef>
                <a:spcAft>
                  <a:spcPts val="0"/>
                </a:spcAft>
                <a:buNone/>
              </a:pPr>
              <a:r>
                <a:rPr lang="en" sz="1798">
                  <a:solidFill>
                    <a:schemeClr val="dk1"/>
                  </a:solidFill>
                  <a:latin typeface="Red Hat Display SemiBold"/>
                  <a:ea typeface="Red Hat Display SemiBold"/>
                  <a:cs typeface="Red Hat Display SemiBold"/>
                  <a:sym typeface="Red Hat Display SemiBold"/>
                </a:rPr>
                <a:t>In our dataset we have less drugs but more diseases. (so, it is difficult to predict diseases from new drugs)</a:t>
              </a:r>
              <a:endParaRPr sz="1798">
                <a:solidFill>
                  <a:schemeClr val="dk1"/>
                </a:solidFill>
                <a:latin typeface="Red Hat Display SemiBold"/>
                <a:ea typeface="Red Hat Display SemiBold"/>
                <a:cs typeface="Red Hat Display SemiBold"/>
                <a:sym typeface="Red Hat Display SemiBold"/>
              </a:endParaRPr>
            </a:p>
          </p:txBody>
        </p:sp>
        <p:cxnSp>
          <p:nvCxnSpPr>
            <p:cNvPr id="1132" name="Google Shape;1132;p80"/>
            <p:cNvCxnSpPr/>
            <p:nvPr/>
          </p:nvCxnSpPr>
          <p:spPr>
            <a:xfrm>
              <a:off x="2044650" y="3275404"/>
              <a:ext cx="5054700" cy="0"/>
            </a:xfrm>
            <a:prstGeom prst="straightConnector1">
              <a:avLst/>
            </a:prstGeom>
            <a:noFill/>
            <a:ln cap="flat" cmpd="sng" w="12500">
              <a:solidFill>
                <a:srgbClr val="CCCCCC"/>
              </a:solidFill>
              <a:prstDash val="solid"/>
              <a:round/>
              <a:headEnd len="med" w="med" type="none"/>
              <a:tailEnd len="med" w="med" type="none"/>
            </a:ln>
          </p:spPr>
        </p:cxnSp>
        <p:sp>
          <p:nvSpPr>
            <p:cNvPr id="1133" name="Google Shape;1133;p80"/>
            <p:cNvSpPr txBox="1"/>
            <p:nvPr/>
          </p:nvSpPr>
          <p:spPr>
            <a:xfrm>
              <a:off x="2530100" y="3438306"/>
              <a:ext cx="4420200" cy="338700"/>
            </a:xfrm>
            <a:prstGeom prst="rect">
              <a:avLst/>
            </a:prstGeom>
            <a:noFill/>
            <a:ln>
              <a:noFill/>
            </a:ln>
          </p:spPr>
          <p:txBody>
            <a:bodyPr anchorCtr="0" anchor="ctr" bIns="59925" lIns="59925" spcFirstLastPara="1" rIns="59925" wrap="square" tIns="59925">
              <a:noAutofit/>
            </a:bodyPr>
            <a:lstStyle/>
            <a:p>
              <a:pPr indent="0" lvl="0" marL="0" rtl="0" algn="l">
                <a:spcBef>
                  <a:spcPts val="0"/>
                </a:spcBef>
                <a:spcAft>
                  <a:spcPts val="0"/>
                </a:spcAft>
                <a:buNone/>
              </a:pPr>
              <a:r>
                <a:rPr lang="en" sz="1798">
                  <a:solidFill>
                    <a:schemeClr val="dk1"/>
                  </a:solidFill>
                  <a:latin typeface="Red Hat Display SemiBold"/>
                  <a:ea typeface="Red Hat Display SemiBold"/>
                  <a:cs typeface="Red Hat Display SemiBold"/>
                  <a:sym typeface="Red Hat Display SemiBold"/>
                </a:rPr>
                <a:t>We have not achieved accuracy above 29% for Top 1 because of the above reasons.</a:t>
              </a:r>
              <a:endParaRPr sz="1798">
                <a:solidFill>
                  <a:schemeClr val="dk1"/>
                </a:solidFill>
                <a:latin typeface="Red Hat Display SemiBold"/>
                <a:ea typeface="Red Hat Display SemiBold"/>
                <a:cs typeface="Red Hat Display SemiBold"/>
                <a:sym typeface="Red Hat Display SemiBold"/>
              </a:endParaRPr>
            </a:p>
          </p:txBody>
        </p:sp>
        <p:sp>
          <p:nvSpPr>
            <p:cNvPr id="1134" name="Google Shape;1134;p80"/>
            <p:cNvSpPr/>
            <p:nvPr/>
          </p:nvSpPr>
          <p:spPr>
            <a:xfrm rot="-2985087">
              <a:off x="2112969" y="1452314"/>
              <a:ext cx="248412" cy="167059"/>
            </a:xfrm>
            <a:prstGeom prst="roundRect">
              <a:avLst>
                <a:gd fmla="val 50000" name="adj"/>
              </a:avLst>
            </a:prstGeom>
            <a:solidFill>
              <a:srgbClr val="FE7A92"/>
            </a:solidFill>
            <a:ln>
              <a:noFill/>
            </a:ln>
          </p:spPr>
          <p:txBody>
            <a:bodyPr anchorCtr="0" anchor="ctr" bIns="119900" lIns="119900" spcFirstLastPara="1" rIns="119900" wrap="square" tIns="119900">
              <a:noAutofit/>
            </a:bodyPr>
            <a:lstStyle/>
            <a:p>
              <a:pPr indent="0" lvl="0" marL="0" rtl="0" algn="ctr">
                <a:spcBef>
                  <a:spcPts val="0"/>
                </a:spcBef>
                <a:spcAft>
                  <a:spcPts val="0"/>
                </a:spcAft>
                <a:buNone/>
              </a:pPr>
              <a:r>
                <a:t/>
              </a:r>
              <a:endParaRPr sz="1835">
                <a:latin typeface="Red Hat Display"/>
                <a:ea typeface="Red Hat Display"/>
                <a:cs typeface="Red Hat Display"/>
                <a:sym typeface="Red Hat Display"/>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81"/>
          <p:cNvSpPr txBox="1"/>
          <p:nvPr>
            <p:ph type="title"/>
          </p:nvPr>
        </p:nvSpPr>
        <p:spPr>
          <a:xfrm>
            <a:off x="1528800" y="98000"/>
            <a:ext cx="6180300" cy="470400"/>
          </a:xfrm>
          <a:prstGeom prst="rect">
            <a:avLst/>
          </a:prstGeom>
        </p:spPr>
        <p:txBody>
          <a:bodyPr anchorCtr="0" anchor="t" bIns="91425" lIns="182875" spcFirstLastPara="1" rIns="91425" wrap="square" tIns="91425">
            <a:noAutofit/>
          </a:bodyPr>
          <a:lstStyle/>
          <a:p>
            <a:pPr indent="0" lvl="0" marL="0" rtl="0" algn="ctr">
              <a:spcBef>
                <a:spcPts val="0"/>
              </a:spcBef>
              <a:spcAft>
                <a:spcPts val="0"/>
              </a:spcAft>
              <a:buNone/>
            </a:pPr>
            <a:r>
              <a:rPr lang="en" sz="3800"/>
              <a:t>Potential future possibilities</a:t>
            </a:r>
            <a:endParaRPr sz="3800"/>
          </a:p>
        </p:txBody>
      </p:sp>
      <p:grpSp>
        <p:nvGrpSpPr>
          <p:cNvPr id="1140" name="Google Shape;1140;p81"/>
          <p:cNvGrpSpPr/>
          <p:nvPr/>
        </p:nvGrpSpPr>
        <p:grpSpPr>
          <a:xfrm>
            <a:off x="1422112" y="1159275"/>
            <a:ext cx="6393687" cy="3344568"/>
            <a:chOff x="1136717" y="1191750"/>
            <a:chExt cx="5276190" cy="2760000"/>
          </a:xfrm>
        </p:grpSpPr>
        <p:sp>
          <p:nvSpPr>
            <p:cNvPr id="1141" name="Google Shape;1141;p81"/>
            <p:cNvSpPr/>
            <p:nvPr/>
          </p:nvSpPr>
          <p:spPr>
            <a:xfrm>
              <a:off x="4178206" y="1191750"/>
              <a:ext cx="2234700" cy="2760000"/>
            </a:xfrm>
            <a:prstGeom prst="roundRect">
              <a:avLst>
                <a:gd fmla="val 9914" name="adj"/>
              </a:avLst>
            </a:prstGeom>
            <a:solidFill>
              <a:srgbClr val="DCFF84"/>
            </a:solidFill>
            <a:ln cap="flat" cmpd="sng" w="11550">
              <a:solidFill>
                <a:srgbClr val="EFEFEF"/>
              </a:solidFill>
              <a:prstDash val="solid"/>
              <a:round/>
              <a:headEnd len="sm" w="sm" type="none"/>
              <a:tailEnd len="sm" w="sm" type="none"/>
            </a:ln>
          </p:spPr>
          <p:txBody>
            <a:bodyPr anchorCtr="0" anchor="ctr" bIns="110800" lIns="110800" spcFirstLastPara="1" rIns="110800" wrap="square" tIns="110800">
              <a:noAutofit/>
            </a:bodyPr>
            <a:lstStyle/>
            <a:p>
              <a:pPr indent="0" lvl="0" marL="0" rtl="0" algn="ctr">
                <a:spcBef>
                  <a:spcPts val="0"/>
                </a:spcBef>
                <a:spcAft>
                  <a:spcPts val="0"/>
                </a:spcAft>
                <a:buNone/>
              </a:pPr>
              <a:r>
                <a:t/>
              </a:r>
              <a:endParaRPr sz="1696">
                <a:latin typeface="Karla"/>
                <a:ea typeface="Karla"/>
                <a:cs typeface="Karla"/>
                <a:sym typeface="Karla"/>
              </a:endParaRPr>
            </a:p>
          </p:txBody>
        </p:sp>
        <p:sp>
          <p:nvSpPr>
            <p:cNvPr id="1142" name="Google Shape;1142;p81"/>
            <p:cNvSpPr txBox="1"/>
            <p:nvPr/>
          </p:nvSpPr>
          <p:spPr>
            <a:xfrm>
              <a:off x="4298806" y="2278150"/>
              <a:ext cx="1993500" cy="1348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938">
                  <a:latin typeface="Rammetto One"/>
                  <a:ea typeface="Rammetto One"/>
                  <a:cs typeface="Rammetto One"/>
                  <a:sym typeface="Rammetto One"/>
                </a:rPr>
                <a:t>Computing Power</a:t>
              </a:r>
              <a:endParaRPr b="1" sz="1938">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938">
                <a:latin typeface="Rammetto One"/>
                <a:ea typeface="Rammetto One"/>
                <a:cs typeface="Rammetto One"/>
                <a:sym typeface="Rammetto One"/>
              </a:endParaRPr>
            </a:p>
            <a:p>
              <a:pPr indent="0" lvl="0" marL="0" rtl="0" algn="ctr">
                <a:spcBef>
                  <a:spcPts val="0"/>
                </a:spcBef>
                <a:spcAft>
                  <a:spcPts val="0"/>
                </a:spcAft>
                <a:buNone/>
              </a:pPr>
              <a:r>
                <a:rPr lang="en" sz="1211">
                  <a:latin typeface="Karla"/>
                  <a:ea typeface="Karla"/>
                  <a:cs typeface="Karla"/>
                  <a:sym typeface="Karla"/>
                </a:rPr>
                <a:t>In CatBoost, if we use it properly, it needs more time for learning process (nearly 30 to 40 days in </a:t>
              </a:r>
              <a:r>
                <a:rPr lang="en" sz="1211">
                  <a:latin typeface="Karla"/>
                  <a:ea typeface="Karla"/>
                  <a:cs typeface="Karla"/>
                  <a:sym typeface="Karla"/>
                </a:rPr>
                <a:t>system</a:t>
              </a:r>
              <a:r>
                <a:rPr lang="en" sz="1211">
                  <a:latin typeface="Karla"/>
                  <a:ea typeface="Karla"/>
                  <a:cs typeface="Karla"/>
                  <a:sym typeface="Karla"/>
                </a:rPr>
                <a:t> like our laptop). </a:t>
              </a:r>
              <a:endParaRPr sz="1211">
                <a:latin typeface="Karla"/>
                <a:ea typeface="Karla"/>
                <a:cs typeface="Karla"/>
                <a:sym typeface="Karla"/>
              </a:endParaRPr>
            </a:p>
            <a:p>
              <a:pPr indent="0" lvl="0" marL="0" rtl="0" algn="ctr">
                <a:lnSpc>
                  <a:spcPct val="90000"/>
                </a:lnSpc>
                <a:spcBef>
                  <a:spcPts val="0"/>
                </a:spcBef>
                <a:spcAft>
                  <a:spcPts val="0"/>
                </a:spcAft>
                <a:buNone/>
              </a:pPr>
              <a:r>
                <a:t/>
              </a:r>
              <a:endParaRPr b="1" sz="1211">
                <a:latin typeface="Karla"/>
                <a:ea typeface="Karla"/>
                <a:cs typeface="Karla"/>
                <a:sym typeface="Karla"/>
              </a:endParaRPr>
            </a:p>
          </p:txBody>
        </p:sp>
        <p:sp>
          <p:nvSpPr>
            <p:cNvPr id="1143" name="Google Shape;1143;p81"/>
            <p:cNvSpPr/>
            <p:nvPr/>
          </p:nvSpPr>
          <p:spPr>
            <a:xfrm>
              <a:off x="5026596" y="1483742"/>
              <a:ext cx="538200" cy="537900"/>
            </a:xfrm>
            <a:prstGeom prst="roundRect">
              <a:avLst>
                <a:gd fmla="val 25296" name="adj"/>
              </a:avLst>
            </a:prstGeom>
            <a:solidFill>
              <a:srgbClr val="FFFFFF"/>
            </a:solidFill>
            <a:ln>
              <a:noFill/>
            </a:ln>
          </p:spPr>
          <p:txBody>
            <a:bodyPr anchorCtr="0" anchor="ctr" bIns="110800" lIns="110800" spcFirstLastPara="1" rIns="110800" wrap="square" tIns="110800">
              <a:noAutofit/>
            </a:bodyPr>
            <a:lstStyle/>
            <a:p>
              <a:pPr indent="0" lvl="0" marL="0" rtl="0" algn="ctr">
                <a:spcBef>
                  <a:spcPts val="0"/>
                </a:spcBef>
                <a:spcAft>
                  <a:spcPts val="0"/>
                </a:spcAft>
                <a:buNone/>
              </a:pPr>
              <a:r>
                <a:t/>
              </a:r>
              <a:endParaRPr sz="1696">
                <a:latin typeface="Karla"/>
                <a:ea typeface="Karla"/>
                <a:cs typeface="Karla"/>
                <a:sym typeface="Karla"/>
              </a:endParaRPr>
            </a:p>
          </p:txBody>
        </p:sp>
        <p:sp>
          <p:nvSpPr>
            <p:cNvPr id="1144" name="Google Shape;1144;p81"/>
            <p:cNvSpPr/>
            <p:nvPr/>
          </p:nvSpPr>
          <p:spPr>
            <a:xfrm>
              <a:off x="1136717" y="1191750"/>
              <a:ext cx="2190300" cy="2760000"/>
            </a:xfrm>
            <a:prstGeom prst="roundRect">
              <a:avLst>
                <a:gd fmla="val 9914" name="adj"/>
              </a:avLst>
            </a:prstGeom>
            <a:solidFill>
              <a:srgbClr val="D6E2F6"/>
            </a:solidFill>
            <a:ln cap="flat" cmpd="sng" w="11550">
              <a:solidFill>
                <a:srgbClr val="EFEFEF"/>
              </a:solidFill>
              <a:prstDash val="solid"/>
              <a:round/>
              <a:headEnd len="sm" w="sm" type="none"/>
              <a:tailEnd len="sm" w="sm" type="none"/>
            </a:ln>
          </p:spPr>
          <p:txBody>
            <a:bodyPr anchorCtr="0" anchor="ctr" bIns="110800" lIns="110800" spcFirstLastPara="1" rIns="110800" wrap="square" tIns="110800">
              <a:noAutofit/>
            </a:bodyPr>
            <a:lstStyle/>
            <a:p>
              <a:pPr indent="0" lvl="0" marL="0" rtl="0" algn="ctr">
                <a:spcBef>
                  <a:spcPts val="0"/>
                </a:spcBef>
                <a:spcAft>
                  <a:spcPts val="0"/>
                </a:spcAft>
                <a:buNone/>
              </a:pPr>
              <a:r>
                <a:t/>
              </a:r>
              <a:endParaRPr sz="1696">
                <a:latin typeface="Karla"/>
                <a:ea typeface="Karla"/>
                <a:cs typeface="Karla"/>
                <a:sym typeface="Karla"/>
              </a:endParaRPr>
            </a:p>
          </p:txBody>
        </p:sp>
        <p:sp>
          <p:nvSpPr>
            <p:cNvPr id="1145" name="Google Shape;1145;p81"/>
            <p:cNvSpPr/>
            <p:nvPr/>
          </p:nvSpPr>
          <p:spPr>
            <a:xfrm>
              <a:off x="1985110" y="1483742"/>
              <a:ext cx="538200" cy="537900"/>
            </a:xfrm>
            <a:prstGeom prst="roundRect">
              <a:avLst>
                <a:gd fmla="val 25296" name="adj"/>
              </a:avLst>
            </a:prstGeom>
            <a:solidFill>
              <a:srgbClr val="FFFFFF"/>
            </a:solidFill>
            <a:ln>
              <a:noFill/>
            </a:ln>
          </p:spPr>
          <p:txBody>
            <a:bodyPr anchorCtr="0" anchor="ctr" bIns="110800" lIns="110800" spcFirstLastPara="1" rIns="110800" wrap="square" tIns="110800">
              <a:noAutofit/>
            </a:bodyPr>
            <a:lstStyle/>
            <a:p>
              <a:pPr indent="0" lvl="0" marL="0" rtl="0" algn="ctr">
                <a:spcBef>
                  <a:spcPts val="0"/>
                </a:spcBef>
                <a:spcAft>
                  <a:spcPts val="0"/>
                </a:spcAft>
                <a:buNone/>
              </a:pPr>
              <a:r>
                <a:t/>
              </a:r>
              <a:endParaRPr sz="1696">
                <a:latin typeface="Karla"/>
                <a:ea typeface="Karla"/>
                <a:cs typeface="Karla"/>
                <a:sym typeface="Karla"/>
              </a:endParaRPr>
            </a:p>
          </p:txBody>
        </p:sp>
        <p:sp>
          <p:nvSpPr>
            <p:cNvPr id="1146" name="Google Shape;1146;p81"/>
            <p:cNvSpPr txBox="1"/>
            <p:nvPr/>
          </p:nvSpPr>
          <p:spPr>
            <a:xfrm>
              <a:off x="1257325" y="2278150"/>
              <a:ext cx="1993500" cy="1219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b="1" lang="en" sz="1938">
                  <a:latin typeface="Rammetto One"/>
                  <a:ea typeface="Rammetto One"/>
                  <a:cs typeface="Rammetto One"/>
                  <a:sym typeface="Rammetto One"/>
                </a:rPr>
                <a:t>New Dataset</a:t>
              </a:r>
              <a:endParaRPr b="1" sz="1938">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938">
                <a:latin typeface="Rammetto One"/>
                <a:ea typeface="Rammetto One"/>
                <a:cs typeface="Rammetto One"/>
                <a:sym typeface="Rammetto One"/>
              </a:endParaRPr>
            </a:p>
            <a:p>
              <a:pPr indent="0" lvl="0" marL="0" rtl="0" algn="ctr">
                <a:lnSpc>
                  <a:spcPct val="90000"/>
                </a:lnSpc>
                <a:spcBef>
                  <a:spcPts val="0"/>
                </a:spcBef>
                <a:spcAft>
                  <a:spcPts val="0"/>
                </a:spcAft>
                <a:buNone/>
              </a:pPr>
              <a:r>
                <a:t/>
              </a:r>
              <a:endParaRPr b="1" sz="1938">
                <a:latin typeface="Rammetto One"/>
                <a:ea typeface="Rammetto One"/>
                <a:cs typeface="Rammetto One"/>
                <a:sym typeface="Rammetto One"/>
              </a:endParaRPr>
            </a:p>
            <a:p>
              <a:pPr indent="0" lvl="0" marL="0" rtl="0" algn="ctr">
                <a:lnSpc>
                  <a:spcPct val="90000"/>
                </a:lnSpc>
                <a:spcBef>
                  <a:spcPts val="0"/>
                </a:spcBef>
                <a:spcAft>
                  <a:spcPts val="0"/>
                </a:spcAft>
                <a:buNone/>
              </a:pPr>
              <a:r>
                <a:rPr lang="en" sz="1211">
                  <a:latin typeface="Karla"/>
                  <a:ea typeface="Karla"/>
                  <a:cs typeface="Karla"/>
                  <a:sym typeface="Karla"/>
                </a:rPr>
                <a:t>If we can find or create new dataset on drug to disease relations and it has same number of drugs to diseases.</a:t>
              </a:r>
              <a:endParaRPr sz="1211">
                <a:latin typeface="Karla"/>
                <a:ea typeface="Karla"/>
                <a:cs typeface="Karla"/>
                <a:sym typeface="Karla"/>
              </a:endParaRPr>
            </a:p>
            <a:p>
              <a:pPr indent="0" lvl="0" marL="0" rtl="0" algn="l">
                <a:lnSpc>
                  <a:spcPct val="90000"/>
                </a:lnSpc>
                <a:spcBef>
                  <a:spcPts val="0"/>
                </a:spcBef>
                <a:spcAft>
                  <a:spcPts val="0"/>
                </a:spcAft>
                <a:buNone/>
              </a:pPr>
              <a:r>
                <a:t/>
              </a:r>
              <a:endParaRPr sz="1211">
                <a:latin typeface="Karla"/>
                <a:ea typeface="Karla"/>
                <a:cs typeface="Karla"/>
                <a:sym typeface="Karla"/>
              </a:endParaRPr>
            </a:p>
          </p:txBody>
        </p:sp>
      </p:grpSp>
      <p:pic>
        <p:nvPicPr>
          <p:cNvPr id="1147" name="Google Shape;1147;p81"/>
          <p:cNvPicPr preferRelativeResize="0"/>
          <p:nvPr/>
        </p:nvPicPr>
        <p:blipFill>
          <a:blip r:embed="rId3">
            <a:alphaModFix/>
          </a:blip>
          <a:stretch>
            <a:fillRect/>
          </a:stretch>
        </p:blipFill>
        <p:spPr>
          <a:xfrm>
            <a:off x="2541187" y="1598128"/>
            <a:ext cx="470400" cy="470400"/>
          </a:xfrm>
          <a:prstGeom prst="rect">
            <a:avLst/>
          </a:prstGeom>
          <a:noFill/>
          <a:ln>
            <a:noFill/>
          </a:ln>
        </p:spPr>
      </p:pic>
      <p:pic>
        <p:nvPicPr>
          <p:cNvPr id="1148" name="Google Shape;1148;p81"/>
          <p:cNvPicPr preferRelativeResize="0"/>
          <p:nvPr/>
        </p:nvPicPr>
        <p:blipFill>
          <a:blip r:embed="rId4">
            <a:alphaModFix/>
          </a:blip>
          <a:stretch>
            <a:fillRect/>
          </a:stretch>
        </p:blipFill>
        <p:spPr>
          <a:xfrm>
            <a:off x="6216566" y="1597346"/>
            <a:ext cx="470400" cy="470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82"/>
          <p:cNvSpPr txBox="1"/>
          <p:nvPr>
            <p:ph idx="8" type="title"/>
          </p:nvPr>
        </p:nvSpPr>
        <p:spPr>
          <a:xfrm>
            <a:off x="126900" y="228590"/>
            <a:ext cx="60555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Results of Our Algorithms (Visualization)</a:t>
            </a:r>
            <a:endParaRPr/>
          </a:p>
        </p:txBody>
      </p:sp>
      <p:grpSp>
        <p:nvGrpSpPr>
          <p:cNvPr id="1154" name="Google Shape;1154;p82"/>
          <p:cNvGrpSpPr/>
          <p:nvPr/>
        </p:nvGrpSpPr>
        <p:grpSpPr>
          <a:xfrm>
            <a:off x="228597" y="2282451"/>
            <a:ext cx="6113177" cy="1447425"/>
            <a:chOff x="992438" y="1724213"/>
            <a:chExt cx="7159125" cy="1695075"/>
          </a:xfrm>
        </p:grpSpPr>
        <p:sp>
          <p:nvSpPr>
            <p:cNvPr id="1155" name="Google Shape;1155;p82"/>
            <p:cNvSpPr/>
            <p:nvPr/>
          </p:nvSpPr>
          <p:spPr>
            <a:xfrm>
              <a:off x="3667638" y="1724213"/>
              <a:ext cx="779700" cy="340200"/>
            </a:xfrm>
            <a:prstGeom prst="round2SameRect">
              <a:avLst>
                <a:gd fmla="val 50000" name="adj1"/>
                <a:gd fmla="val 0" name="adj2"/>
              </a:avLst>
            </a:prstGeom>
            <a:solidFill>
              <a:srgbClr val="E0E0E0"/>
            </a:solidFill>
            <a:ln>
              <a:noFill/>
            </a:ln>
          </p:spPr>
          <p:txBody>
            <a:bodyPr anchorCtr="0" anchor="ctr" bIns="78075" lIns="78075" spcFirstLastPara="1" rIns="78075" wrap="square" tIns="78075">
              <a:noAutofit/>
            </a:bodyPr>
            <a:lstStyle/>
            <a:p>
              <a:pPr indent="0" lvl="0" marL="0" rtl="0" algn="ctr">
                <a:spcBef>
                  <a:spcPts val="0"/>
                </a:spcBef>
                <a:spcAft>
                  <a:spcPts val="0"/>
                </a:spcAft>
                <a:buNone/>
              </a:pPr>
              <a:r>
                <a:t/>
              </a:r>
              <a:endParaRPr sz="1195">
                <a:latin typeface="Bungee"/>
                <a:ea typeface="Bungee"/>
                <a:cs typeface="Bungee"/>
                <a:sym typeface="Bungee"/>
              </a:endParaRPr>
            </a:p>
          </p:txBody>
        </p:sp>
        <p:sp>
          <p:nvSpPr>
            <p:cNvPr id="1156" name="Google Shape;1156;p82"/>
            <p:cNvSpPr/>
            <p:nvPr/>
          </p:nvSpPr>
          <p:spPr>
            <a:xfrm>
              <a:off x="1815638" y="1724213"/>
              <a:ext cx="779700" cy="340200"/>
            </a:xfrm>
            <a:prstGeom prst="round2SameRect">
              <a:avLst>
                <a:gd fmla="val 50000" name="adj1"/>
                <a:gd fmla="val 0" name="adj2"/>
              </a:avLst>
            </a:prstGeom>
            <a:solidFill>
              <a:srgbClr val="FC5E09"/>
            </a:solidFill>
            <a:ln>
              <a:noFill/>
            </a:ln>
          </p:spPr>
          <p:txBody>
            <a:bodyPr anchorCtr="0" anchor="ctr" bIns="78075" lIns="78075" spcFirstLastPara="1" rIns="78075" wrap="square" tIns="78075">
              <a:noAutofit/>
            </a:bodyPr>
            <a:lstStyle/>
            <a:p>
              <a:pPr indent="0" lvl="0" marL="0" rtl="0" algn="ctr">
                <a:spcBef>
                  <a:spcPts val="0"/>
                </a:spcBef>
                <a:spcAft>
                  <a:spcPts val="0"/>
                </a:spcAft>
                <a:buNone/>
              </a:pPr>
              <a:r>
                <a:t/>
              </a:r>
              <a:endParaRPr sz="1195">
                <a:latin typeface="Bungee"/>
                <a:ea typeface="Bungee"/>
                <a:cs typeface="Bungee"/>
                <a:sym typeface="Bungee"/>
              </a:endParaRPr>
            </a:p>
          </p:txBody>
        </p:sp>
        <p:sp>
          <p:nvSpPr>
            <p:cNvPr id="1157" name="Google Shape;1157;p82"/>
            <p:cNvSpPr/>
            <p:nvPr/>
          </p:nvSpPr>
          <p:spPr>
            <a:xfrm>
              <a:off x="5519638" y="1724213"/>
              <a:ext cx="779700" cy="340200"/>
            </a:xfrm>
            <a:prstGeom prst="round2SameRect">
              <a:avLst>
                <a:gd fmla="val 50000" name="adj1"/>
                <a:gd fmla="val 0" name="adj2"/>
              </a:avLst>
            </a:prstGeom>
            <a:solidFill>
              <a:srgbClr val="FDC959"/>
            </a:solidFill>
            <a:ln>
              <a:noFill/>
            </a:ln>
          </p:spPr>
          <p:txBody>
            <a:bodyPr anchorCtr="0" anchor="ctr" bIns="78075" lIns="78075" spcFirstLastPara="1" rIns="78075" wrap="square" tIns="78075">
              <a:noAutofit/>
            </a:bodyPr>
            <a:lstStyle/>
            <a:p>
              <a:pPr indent="0" lvl="0" marL="0" rtl="0" algn="ctr">
                <a:spcBef>
                  <a:spcPts val="0"/>
                </a:spcBef>
                <a:spcAft>
                  <a:spcPts val="0"/>
                </a:spcAft>
                <a:buNone/>
              </a:pPr>
              <a:r>
                <a:t/>
              </a:r>
              <a:endParaRPr sz="1195">
                <a:latin typeface="Bungee"/>
                <a:ea typeface="Bungee"/>
                <a:cs typeface="Bungee"/>
                <a:sym typeface="Bungee"/>
              </a:endParaRPr>
            </a:p>
          </p:txBody>
        </p:sp>
        <p:sp>
          <p:nvSpPr>
            <p:cNvPr id="1158" name="Google Shape;1158;p82"/>
            <p:cNvSpPr/>
            <p:nvPr/>
          </p:nvSpPr>
          <p:spPr>
            <a:xfrm>
              <a:off x="992438" y="1816388"/>
              <a:ext cx="1602900" cy="1602900"/>
            </a:xfrm>
            <a:prstGeom prst="roundRect">
              <a:avLst>
                <a:gd fmla="val 12162" name="adj"/>
              </a:avLst>
            </a:prstGeom>
            <a:solidFill>
              <a:srgbClr val="FC5E09"/>
            </a:solidFill>
            <a:ln>
              <a:noFill/>
            </a:ln>
          </p:spPr>
          <p:txBody>
            <a:bodyPr anchorCtr="0" anchor="t" bIns="78075" lIns="78075" spcFirstLastPara="1" rIns="78075" wrap="square" tIns="78075">
              <a:noAutofit/>
            </a:bodyPr>
            <a:lstStyle/>
            <a:p>
              <a:pPr indent="0" lvl="0" marL="0" rtl="0" algn="l">
                <a:spcBef>
                  <a:spcPts val="0"/>
                </a:spcBef>
                <a:spcAft>
                  <a:spcPts val="0"/>
                </a:spcAft>
                <a:buNone/>
              </a:pPr>
              <a:r>
                <a:t/>
              </a:r>
              <a:endParaRPr sz="853">
                <a:latin typeface="Bungee"/>
                <a:ea typeface="Bungee"/>
                <a:cs typeface="Bungee"/>
                <a:sym typeface="Bungee"/>
              </a:endParaRPr>
            </a:p>
          </p:txBody>
        </p:sp>
        <p:sp>
          <p:nvSpPr>
            <p:cNvPr id="1159" name="Google Shape;1159;p82"/>
            <p:cNvSpPr/>
            <p:nvPr/>
          </p:nvSpPr>
          <p:spPr>
            <a:xfrm>
              <a:off x="2844513" y="1816388"/>
              <a:ext cx="1602900" cy="1602900"/>
            </a:xfrm>
            <a:prstGeom prst="roundRect">
              <a:avLst>
                <a:gd fmla="val 12162" name="adj"/>
              </a:avLst>
            </a:prstGeom>
            <a:solidFill>
              <a:srgbClr val="E0E0E0"/>
            </a:solidFill>
            <a:ln>
              <a:noFill/>
            </a:ln>
          </p:spPr>
          <p:txBody>
            <a:bodyPr anchorCtr="0" anchor="t" bIns="78075" lIns="78075" spcFirstLastPara="1" rIns="78075" wrap="square" tIns="78075">
              <a:noAutofit/>
            </a:bodyPr>
            <a:lstStyle/>
            <a:p>
              <a:pPr indent="0" lvl="0" marL="0" rtl="0" algn="l">
                <a:spcBef>
                  <a:spcPts val="0"/>
                </a:spcBef>
                <a:spcAft>
                  <a:spcPts val="0"/>
                </a:spcAft>
                <a:buNone/>
              </a:pPr>
              <a:r>
                <a:t/>
              </a:r>
              <a:endParaRPr sz="853">
                <a:latin typeface="Bungee"/>
                <a:ea typeface="Bungee"/>
                <a:cs typeface="Bungee"/>
                <a:sym typeface="Bungee"/>
              </a:endParaRPr>
            </a:p>
          </p:txBody>
        </p:sp>
        <p:sp>
          <p:nvSpPr>
            <p:cNvPr id="1160" name="Google Shape;1160;p82"/>
            <p:cNvSpPr/>
            <p:nvPr/>
          </p:nvSpPr>
          <p:spPr>
            <a:xfrm>
              <a:off x="4696588" y="1816388"/>
              <a:ext cx="1602900" cy="1602900"/>
            </a:xfrm>
            <a:prstGeom prst="roundRect">
              <a:avLst>
                <a:gd fmla="val 12162" name="adj"/>
              </a:avLst>
            </a:prstGeom>
            <a:solidFill>
              <a:srgbClr val="FDC959"/>
            </a:solidFill>
            <a:ln>
              <a:noFill/>
            </a:ln>
          </p:spPr>
          <p:txBody>
            <a:bodyPr anchorCtr="0" anchor="t" bIns="78075" lIns="78075" spcFirstLastPara="1" rIns="78075" wrap="square" tIns="78075">
              <a:noAutofit/>
            </a:bodyPr>
            <a:lstStyle/>
            <a:p>
              <a:pPr indent="0" lvl="0" marL="0" rtl="0" algn="l">
                <a:spcBef>
                  <a:spcPts val="0"/>
                </a:spcBef>
                <a:spcAft>
                  <a:spcPts val="0"/>
                </a:spcAft>
                <a:buNone/>
              </a:pPr>
              <a:r>
                <a:t/>
              </a:r>
              <a:endParaRPr sz="853">
                <a:latin typeface="Bungee"/>
                <a:ea typeface="Bungee"/>
                <a:cs typeface="Bungee"/>
                <a:sym typeface="Bungee"/>
              </a:endParaRPr>
            </a:p>
          </p:txBody>
        </p:sp>
        <p:sp>
          <p:nvSpPr>
            <p:cNvPr id="1161" name="Google Shape;1161;p82"/>
            <p:cNvSpPr txBox="1"/>
            <p:nvPr/>
          </p:nvSpPr>
          <p:spPr>
            <a:xfrm>
              <a:off x="1082898" y="2722100"/>
              <a:ext cx="1366200" cy="646500"/>
            </a:xfrm>
            <a:prstGeom prst="rect">
              <a:avLst/>
            </a:prstGeom>
            <a:noFill/>
            <a:ln>
              <a:noFill/>
            </a:ln>
          </p:spPr>
          <p:txBody>
            <a:bodyPr anchorCtr="0" anchor="b" bIns="78075" lIns="78075" spcFirstLastPara="1" rIns="78075" wrap="square" tIns="78075">
              <a:noAutofit/>
            </a:bodyPr>
            <a:lstStyle/>
            <a:p>
              <a:pPr indent="0" lvl="0" marL="0" rtl="0" algn="l">
                <a:spcBef>
                  <a:spcPts val="0"/>
                </a:spcBef>
                <a:spcAft>
                  <a:spcPts val="0"/>
                </a:spcAft>
                <a:buNone/>
              </a:pPr>
              <a:r>
                <a:rPr lang="en" sz="1963">
                  <a:latin typeface="Bungee"/>
                  <a:ea typeface="Bungee"/>
                  <a:cs typeface="Bungee"/>
                  <a:sym typeface="Bungee"/>
                </a:rPr>
                <a:t>0.66 %</a:t>
              </a:r>
              <a:endParaRPr sz="1963">
                <a:latin typeface="Bungee"/>
                <a:ea typeface="Bungee"/>
                <a:cs typeface="Bungee"/>
                <a:sym typeface="Bungee"/>
              </a:endParaRPr>
            </a:p>
          </p:txBody>
        </p:sp>
        <p:sp>
          <p:nvSpPr>
            <p:cNvPr id="1162" name="Google Shape;1162;p82"/>
            <p:cNvSpPr txBox="1"/>
            <p:nvPr/>
          </p:nvSpPr>
          <p:spPr>
            <a:xfrm>
              <a:off x="4766898" y="2722100"/>
              <a:ext cx="1385400" cy="646500"/>
            </a:xfrm>
            <a:prstGeom prst="rect">
              <a:avLst/>
            </a:prstGeom>
            <a:noFill/>
            <a:ln>
              <a:noFill/>
            </a:ln>
          </p:spPr>
          <p:txBody>
            <a:bodyPr anchorCtr="0" anchor="b" bIns="78075" lIns="78075" spcFirstLastPara="1" rIns="78075" wrap="square" tIns="78075">
              <a:noAutofit/>
            </a:bodyPr>
            <a:lstStyle/>
            <a:p>
              <a:pPr indent="0" lvl="0" marL="0" rtl="0" algn="l">
                <a:spcBef>
                  <a:spcPts val="0"/>
                </a:spcBef>
                <a:spcAft>
                  <a:spcPts val="0"/>
                </a:spcAft>
                <a:buNone/>
              </a:pPr>
              <a:r>
                <a:rPr lang="en" sz="1963">
                  <a:latin typeface="Bungee"/>
                  <a:ea typeface="Bungee"/>
                  <a:cs typeface="Bungee"/>
                  <a:sym typeface="Bungee"/>
                </a:rPr>
                <a:t>29.1 %</a:t>
              </a:r>
              <a:endParaRPr sz="1963">
                <a:latin typeface="Bungee"/>
                <a:ea typeface="Bungee"/>
                <a:cs typeface="Bungee"/>
                <a:sym typeface="Bungee"/>
              </a:endParaRPr>
            </a:p>
          </p:txBody>
        </p:sp>
        <p:sp>
          <p:nvSpPr>
            <p:cNvPr id="1163" name="Google Shape;1163;p82"/>
            <p:cNvSpPr/>
            <p:nvPr/>
          </p:nvSpPr>
          <p:spPr>
            <a:xfrm>
              <a:off x="7371863" y="1724213"/>
              <a:ext cx="779700" cy="340200"/>
            </a:xfrm>
            <a:prstGeom prst="round2SameRect">
              <a:avLst>
                <a:gd fmla="val 50000" name="adj1"/>
                <a:gd fmla="val 0" name="adj2"/>
              </a:avLst>
            </a:prstGeom>
            <a:solidFill>
              <a:srgbClr val="008BFF"/>
            </a:solidFill>
            <a:ln>
              <a:noFill/>
            </a:ln>
          </p:spPr>
          <p:txBody>
            <a:bodyPr anchorCtr="0" anchor="ctr" bIns="78075" lIns="78075" spcFirstLastPara="1" rIns="78075" wrap="square" tIns="78075">
              <a:noAutofit/>
            </a:bodyPr>
            <a:lstStyle/>
            <a:p>
              <a:pPr indent="0" lvl="0" marL="0" rtl="0" algn="ctr">
                <a:spcBef>
                  <a:spcPts val="0"/>
                </a:spcBef>
                <a:spcAft>
                  <a:spcPts val="0"/>
                </a:spcAft>
                <a:buNone/>
              </a:pPr>
              <a:r>
                <a:t/>
              </a:r>
              <a:endParaRPr sz="1195">
                <a:latin typeface="Bungee"/>
                <a:ea typeface="Bungee"/>
                <a:cs typeface="Bungee"/>
                <a:sym typeface="Bungee"/>
              </a:endParaRPr>
            </a:p>
          </p:txBody>
        </p:sp>
        <p:sp>
          <p:nvSpPr>
            <p:cNvPr id="1164" name="Google Shape;1164;p82"/>
            <p:cNvSpPr/>
            <p:nvPr/>
          </p:nvSpPr>
          <p:spPr>
            <a:xfrm>
              <a:off x="6548663" y="1816388"/>
              <a:ext cx="1602900" cy="1602900"/>
            </a:xfrm>
            <a:prstGeom prst="roundRect">
              <a:avLst>
                <a:gd fmla="val 12162" name="adj"/>
              </a:avLst>
            </a:prstGeom>
            <a:solidFill>
              <a:srgbClr val="008BFF"/>
            </a:solidFill>
            <a:ln>
              <a:noFill/>
            </a:ln>
          </p:spPr>
          <p:txBody>
            <a:bodyPr anchorCtr="0" anchor="t" bIns="78075" lIns="78075" spcFirstLastPara="1" rIns="78075" wrap="square" tIns="78075">
              <a:noAutofit/>
            </a:bodyPr>
            <a:lstStyle/>
            <a:p>
              <a:pPr indent="0" lvl="0" marL="0" rtl="0" algn="l">
                <a:spcBef>
                  <a:spcPts val="0"/>
                </a:spcBef>
                <a:spcAft>
                  <a:spcPts val="0"/>
                </a:spcAft>
                <a:buNone/>
              </a:pPr>
              <a:r>
                <a:t/>
              </a:r>
              <a:endParaRPr sz="853">
                <a:latin typeface="Bungee"/>
                <a:ea typeface="Bungee"/>
                <a:cs typeface="Bungee"/>
                <a:sym typeface="Bungee"/>
              </a:endParaRPr>
            </a:p>
          </p:txBody>
        </p:sp>
        <p:sp>
          <p:nvSpPr>
            <p:cNvPr id="1165" name="Google Shape;1165;p82"/>
            <p:cNvSpPr txBox="1"/>
            <p:nvPr/>
          </p:nvSpPr>
          <p:spPr>
            <a:xfrm>
              <a:off x="6639125" y="2722100"/>
              <a:ext cx="1353900" cy="646500"/>
            </a:xfrm>
            <a:prstGeom prst="rect">
              <a:avLst/>
            </a:prstGeom>
            <a:noFill/>
            <a:ln>
              <a:noFill/>
            </a:ln>
          </p:spPr>
          <p:txBody>
            <a:bodyPr anchorCtr="0" anchor="b" bIns="78075" lIns="78075" spcFirstLastPara="1" rIns="78075" wrap="square" tIns="78075">
              <a:noAutofit/>
            </a:bodyPr>
            <a:lstStyle/>
            <a:p>
              <a:pPr indent="0" lvl="0" marL="0" rtl="0" algn="l">
                <a:spcBef>
                  <a:spcPts val="0"/>
                </a:spcBef>
                <a:spcAft>
                  <a:spcPts val="0"/>
                </a:spcAft>
                <a:buNone/>
              </a:pPr>
              <a:r>
                <a:rPr lang="en" sz="1963">
                  <a:latin typeface="Bungee"/>
                  <a:ea typeface="Bungee"/>
                  <a:cs typeface="Bungee"/>
                  <a:sym typeface="Bungee"/>
                </a:rPr>
                <a:t>0.4 %</a:t>
              </a:r>
              <a:endParaRPr sz="1963">
                <a:latin typeface="Bungee"/>
                <a:ea typeface="Bungee"/>
                <a:cs typeface="Bungee"/>
                <a:sym typeface="Bungee"/>
              </a:endParaRPr>
            </a:p>
          </p:txBody>
        </p:sp>
        <p:sp>
          <p:nvSpPr>
            <p:cNvPr id="1166" name="Google Shape;1166;p82"/>
            <p:cNvSpPr txBox="1"/>
            <p:nvPr/>
          </p:nvSpPr>
          <p:spPr>
            <a:xfrm>
              <a:off x="1140625" y="1963525"/>
              <a:ext cx="1308600" cy="6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10">
                  <a:latin typeface="Bungee"/>
                  <a:ea typeface="Bungee"/>
                  <a:cs typeface="Bungee"/>
                  <a:sym typeface="Bungee"/>
                </a:rPr>
                <a:t>#1</a:t>
              </a:r>
              <a:endParaRPr sz="1110">
                <a:latin typeface="Bungee"/>
                <a:ea typeface="Bungee"/>
                <a:cs typeface="Bungee"/>
                <a:sym typeface="Bungee"/>
              </a:endParaRPr>
            </a:p>
            <a:p>
              <a:pPr indent="0" lvl="0" marL="0" rtl="0" algn="l">
                <a:spcBef>
                  <a:spcPts val="0"/>
                </a:spcBef>
                <a:spcAft>
                  <a:spcPts val="0"/>
                </a:spcAft>
                <a:buNone/>
              </a:pPr>
              <a:r>
                <a:rPr lang="en" sz="1110">
                  <a:latin typeface="Bungee"/>
                  <a:ea typeface="Bungee"/>
                  <a:cs typeface="Bungee"/>
                  <a:sym typeface="Bungee"/>
                </a:rPr>
                <a:t>Lightbgm</a:t>
              </a:r>
              <a:endParaRPr sz="1110">
                <a:latin typeface="Bungee"/>
                <a:ea typeface="Bungee"/>
                <a:cs typeface="Bungee"/>
                <a:sym typeface="Bungee"/>
              </a:endParaRPr>
            </a:p>
          </p:txBody>
        </p:sp>
        <p:sp>
          <p:nvSpPr>
            <p:cNvPr id="1167" name="Google Shape;1167;p82"/>
            <p:cNvSpPr txBox="1"/>
            <p:nvPr/>
          </p:nvSpPr>
          <p:spPr>
            <a:xfrm>
              <a:off x="2991663" y="1963525"/>
              <a:ext cx="1308600" cy="6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10">
                  <a:latin typeface="Bungee"/>
                  <a:ea typeface="Bungee"/>
                  <a:cs typeface="Bungee"/>
                  <a:sym typeface="Bungee"/>
                </a:rPr>
                <a:t>#2</a:t>
              </a:r>
              <a:endParaRPr sz="1110">
                <a:latin typeface="Bungee"/>
                <a:ea typeface="Bungee"/>
                <a:cs typeface="Bungee"/>
                <a:sym typeface="Bungee"/>
              </a:endParaRPr>
            </a:p>
            <a:p>
              <a:pPr indent="0" lvl="0" marL="0" rtl="0" algn="l">
                <a:spcBef>
                  <a:spcPts val="0"/>
                </a:spcBef>
                <a:spcAft>
                  <a:spcPts val="0"/>
                </a:spcAft>
                <a:buNone/>
              </a:pPr>
              <a:r>
                <a:rPr lang="en" sz="1110">
                  <a:latin typeface="Bungee"/>
                  <a:ea typeface="Bungee"/>
                  <a:cs typeface="Bungee"/>
                  <a:sym typeface="Bungee"/>
                </a:rPr>
                <a:t>XGBOOST</a:t>
              </a:r>
              <a:endParaRPr sz="1110">
                <a:latin typeface="Bungee"/>
                <a:ea typeface="Bungee"/>
                <a:cs typeface="Bungee"/>
                <a:sym typeface="Bungee"/>
              </a:endParaRPr>
            </a:p>
          </p:txBody>
        </p:sp>
        <p:sp>
          <p:nvSpPr>
            <p:cNvPr id="1168" name="Google Shape;1168;p82"/>
            <p:cNvSpPr txBox="1"/>
            <p:nvPr/>
          </p:nvSpPr>
          <p:spPr>
            <a:xfrm>
              <a:off x="4843738" y="1963525"/>
              <a:ext cx="1308600" cy="6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10">
                  <a:latin typeface="Bungee"/>
                  <a:ea typeface="Bungee"/>
                  <a:cs typeface="Bungee"/>
                  <a:sym typeface="Bungee"/>
                </a:rPr>
                <a:t>#3</a:t>
              </a:r>
              <a:endParaRPr sz="1110">
                <a:latin typeface="Bungee"/>
                <a:ea typeface="Bungee"/>
                <a:cs typeface="Bungee"/>
                <a:sym typeface="Bungee"/>
              </a:endParaRPr>
            </a:p>
            <a:p>
              <a:pPr indent="0" lvl="0" marL="0" rtl="0" algn="l">
                <a:spcBef>
                  <a:spcPts val="0"/>
                </a:spcBef>
                <a:spcAft>
                  <a:spcPts val="0"/>
                </a:spcAft>
                <a:buNone/>
              </a:pPr>
              <a:r>
                <a:rPr lang="en" sz="1110">
                  <a:latin typeface="Bungee"/>
                  <a:ea typeface="Bungee"/>
                  <a:cs typeface="Bungee"/>
                  <a:sym typeface="Bungee"/>
                </a:rPr>
                <a:t>CATBOOST</a:t>
              </a:r>
              <a:endParaRPr sz="1110">
                <a:latin typeface="Bungee"/>
                <a:ea typeface="Bungee"/>
                <a:cs typeface="Bungee"/>
                <a:sym typeface="Bungee"/>
              </a:endParaRPr>
            </a:p>
          </p:txBody>
        </p:sp>
        <p:sp>
          <p:nvSpPr>
            <p:cNvPr id="1169" name="Google Shape;1169;p82"/>
            <p:cNvSpPr txBox="1"/>
            <p:nvPr/>
          </p:nvSpPr>
          <p:spPr>
            <a:xfrm>
              <a:off x="6695813" y="1963525"/>
              <a:ext cx="1308600" cy="615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110">
                  <a:latin typeface="Bungee"/>
                  <a:ea typeface="Bungee"/>
                  <a:cs typeface="Bungee"/>
                  <a:sym typeface="Bungee"/>
                </a:rPr>
                <a:t>#4</a:t>
              </a:r>
              <a:endParaRPr sz="1110">
                <a:latin typeface="Bungee"/>
                <a:ea typeface="Bungee"/>
                <a:cs typeface="Bungee"/>
                <a:sym typeface="Bungee"/>
              </a:endParaRPr>
            </a:p>
            <a:p>
              <a:pPr indent="0" lvl="0" marL="0" rtl="0" algn="l">
                <a:spcBef>
                  <a:spcPts val="0"/>
                </a:spcBef>
                <a:spcAft>
                  <a:spcPts val="0"/>
                </a:spcAft>
                <a:buNone/>
              </a:pPr>
              <a:r>
                <a:rPr lang="en" sz="1110">
                  <a:latin typeface="Bungee"/>
                  <a:ea typeface="Bungee"/>
                  <a:cs typeface="Bungee"/>
                  <a:sym typeface="Bungee"/>
                </a:rPr>
                <a:t>DEEP NEURAL NETWORK</a:t>
              </a:r>
              <a:endParaRPr sz="1110">
                <a:latin typeface="Bungee"/>
                <a:ea typeface="Bungee"/>
                <a:cs typeface="Bungee"/>
                <a:sym typeface="Bungee"/>
              </a:endParaRPr>
            </a:p>
          </p:txBody>
        </p:sp>
        <p:sp>
          <p:nvSpPr>
            <p:cNvPr id="1170" name="Google Shape;1170;p82"/>
            <p:cNvSpPr txBox="1"/>
            <p:nvPr/>
          </p:nvSpPr>
          <p:spPr>
            <a:xfrm>
              <a:off x="2962873" y="2722100"/>
              <a:ext cx="1366200" cy="646500"/>
            </a:xfrm>
            <a:prstGeom prst="rect">
              <a:avLst/>
            </a:prstGeom>
            <a:noFill/>
            <a:ln>
              <a:noFill/>
            </a:ln>
          </p:spPr>
          <p:txBody>
            <a:bodyPr anchorCtr="0" anchor="b" bIns="78075" lIns="78075" spcFirstLastPara="1" rIns="78075" wrap="square" tIns="78075">
              <a:noAutofit/>
            </a:bodyPr>
            <a:lstStyle/>
            <a:p>
              <a:pPr indent="0" lvl="0" marL="0" rtl="0" algn="l">
                <a:spcBef>
                  <a:spcPts val="0"/>
                </a:spcBef>
                <a:spcAft>
                  <a:spcPts val="0"/>
                </a:spcAft>
                <a:buNone/>
              </a:pPr>
              <a:r>
                <a:rPr lang="en" sz="1963">
                  <a:latin typeface="Bungee"/>
                  <a:ea typeface="Bungee"/>
                  <a:cs typeface="Bungee"/>
                  <a:sym typeface="Bungee"/>
                </a:rPr>
                <a:t>22.6%</a:t>
              </a:r>
              <a:endParaRPr sz="1963">
                <a:latin typeface="Bungee"/>
                <a:ea typeface="Bungee"/>
                <a:cs typeface="Bungee"/>
                <a:sym typeface="Bungee"/>
              </a:endParaRPr>
            </a:p>
          </p:txBody>
        </p:sp>
      </p:grpSp>
      <p:pic>
        <p:nvPicPr>
          <p:cNvPr id="1171" name="Google Shape;1171;p82"/>
          <p:cNvPicPr preferRelativeResize="0"/>
          <p:nvPr/>
        </p:nvPicPr>
        <p:blipFill>
          <a:blip r:embed="rId3">
            <a:alphaModFix/>
          </a:blip>
          <a:stretch>
            <a:fillRect/>
          </a:stretch>
        </p:blipFill>
        <p:spPr>
          <a:xfrm>
            <a:off x="6826551" y="2785500"/>
            <a:ext cx="2248401" cy="22484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83"/>
          <p:cNvSpPr/>
          <p:nvPr/>
        </p:nvSpPr>
        <p:spPr>
          <a:xfrm rot="-479808">
            <a:off x="171393" y="3318928"/>
            <a:ext cx="1677714" cy="1685903"/>
          </a:xfrm>
          <a:prstGeom prst="rect">
            <a:avLst/>
          </a:prstGeom>
          <a:solidFill>
            <a:srgbClr val="E3DF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77" name="Google Shape;1177;p83"/>
          <p:cNvSpPr/>
          <p:nvPr/>
        </p:nvSpPr>
        <p:spPr>
          <a:xfrm rot="1484757">
            <a:off x="642048" y="1921389"/>
            <a:ext cx="1686353" cy="1846622"/>
          </a:xfrm>
          <a:prstGeom prst="rect">
            <a:avLst/>
          </a:prstGeom>
          <a:solidFill>
            <a:srgbClr val="E3DF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78" name="Google Shape;1178;p83"/>
          <p:cNvSpPr/>
          <p:nvPr/>
        </p:nvSpPr>
        <p:spPr>
          <a:xfrm>
            <a:off x="128475" y="2645900"/>
            <a:ext cx="1691100" cy="1846800"/>
          </a:xfrm>
          <a:prstGeom prst="rect">
            <a:avLst/>
          </a:prstGeom>
          <a:solidFill>
            <a:srgbClr val="E3DF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ra"/>
              <a:ea typeface="Sora"/>
              <a:cs typeface="Sora"/>
              <a:sym typeface="Sora"/>
            </a:endParaRPr>
          </a:p>
        </p:txBody>
      </p:sp>
      <p:sp>
        <p:nvSpPr>
          <p:cNvPr id="1179" name="Google Shape;1179;p83"/>
          <p:cNvSpPr txBox="1"/>
          <p:nvPr>
            <p:ph idx="3" type="title"/>
          </p:nvPr>
        </p:nvSpPr>
        <p:spPr>
          <a:xfrm>
            <a:off x="0" y="-75350"/>
            <a:ext cx="3905400" cy="71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800"/>
              <a:t>Conclusion:</a:t>
            </a:r>
            <a:endParaRPr sz="3800"/>
          </a:p>
        </p:txBody>
      </p:sp>
      <p:sp>
        <p:nvSpPr>
          <p:cNvPr id="1180" name="Google Shape;1180;p83"/>
          <p:cNvSpPr txBox="1"/>
          <p:nvPr/>
        </p:nvSpPr>
        <p:spPr>
          <a:xfrm>
            <a:off x="1854500" y="0"/>
            <a:ext cx="72894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Sora"/>
                <a:ea typeface="Sora"/>
                <a:cs typeface="Sora"/>
                <a:sym typeface="Sora"/>
              </a:rPr>
              <a:t>                                                      </a:t>
            </a:r>
            <a:r>
              <a:rPr lang="en" sz="1900">
                <a:solidFill>
                  <a:schemeClr val="lt1"/>
                </a:solidFill>
                <a:latin typeface="Sora"/>
                <a:ea typeface="Sora"/>
                <a:cs typeface="Sora"/>
                <a:sym typeface="Sora"/>
              </a:rPr>
              <a:t>XG-Boost almost guarantees the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correct disease is in the Top-10.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Top-3: 0.778, Top-5: 0.954, Top-10: 0.997</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CatBoost is good, but not as strong, and only</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performed well on a small sample of the dataset.</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Top-3 = 0.484, Top-5 = 0.591, Top-10 = 0.732</a:t>
            </a:r>
            <a:endParaRPr sz="1900">
              <a:solidFill>
                <a:schemeClr val="lt1"/>
              </a:solidFill>
              <a:latin typeface="Sora"/>
              <a:ea typeface="Sora"/>
              <a:cs typeface="Sora"/>
              <a:sym typeface="Sora"/>
            </a:endParaRPr>
          </a:p>
          <a:p>
            <a:pPr indent="0" lvl="0" marL="0" rtl="0" algn="l">
              <a:spcBef>
                <a:spcPts val="0"/>
              </a:spcBef>
              <a:spcAft>
                <a:spcPts val="0"/>
              </a:spcAft>
              <a:buNone/>
            </a:pPr>
            <a:r>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LightGBM is the weakest gradient boosting model,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with a Top-5 = .0398 and Top-10 = .0744</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DNN with Pytorch was only best at a very high K   </a:t>
            </a:r>
            <a:endParaRPr sz="1900">
              <a:solidFill>
                <a:schemeClr val="lt1"/>
              </a:solidFill>
              <a:latin typeface="Sora"/>
              <a:ea typeface="Sora"/>
              <a:cs typeface="Sora"/>
              <a:sym typeface="Sora"/>
            </a:endParaRPr>
          </a:p>
          <a:p>
            <a:pPr indent="0" lvl="0" marL="0" rtl="0" algn="l">
              <a:spcBef>
                <a:spcPts val="0"/>
              </a:spcBef>
              <a:spcAft>
                <a:spcPts val="0"/>
              </a:spcAft>
              <a:buNone/>
            </a:pPr>
            <a:r>
              <a:rPr lang="en" sz="1900">
                <a:solidFill>
                  <a:schemeClr val="lt1"/>
                </a:solidFill>
                <a:latin typeface="Sora"/>
                <a:ea typeface="Sora"/>
                <a:cs typeface="Sora"/>
                <a:sym typeface="Sora"/>
              </a:rPr>
              <a:t>    (Top-50), but had low confidence.</a:t>
            </a:r>
            <a:endParaRPr sz="1900">
              <a:solidFill>
                <a:schemeClr val="lt1"/>
              </a:solidFill>
              <a:latin typeface="Sora"/>
              <a:ea typeface="Sora"/>
              <a:cs typeface="Sora"/>
              <a:sym typeface="Sora"/>
            </a:endParaRPr>
          </a:p>
        </p:txBody>
      </p:sp>
      <p:sp>
        <p:nvSpPr>
          <p:cNvPr id="1181" name="Google Shape;1181;p83"/>
          <p:cNvSpPr txBox="1"/>
          <p:nvPr/>
        </p:nvSpPr>
        <p:spPr>
          <a:xfrm>
            <a:off x="-59050" y="457200"/>
            <a:ext cx="29250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Sora"/>
                <a:ea typeface="Sora"/>
                <a:cs typeface="Sora"/>
                <a:sym typeface="Sora"/>
              </a:rPr>
              <a:t>To analyze this large, ~1.2GB dataset for repurposing diseases to other drugs, XGBoost yielded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the best results. The</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Top-K accuracies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prove this. </a:t>
            </a:r>
            <a:endParaRPr sz="1800">
              <a:solidFill>
                <a:schemeClr val="lt1"/>
              </a:solidFill>
              <a:latin typeface="Sora"/>
              <a:ea typeface="Sora"/>
              <a:cs typeface="Sora"/>
              <a:sym typeface="Sora"/>
            </a:endParaRPr>
          </a:p>
          <a:p>
            <a:pPr indent="0" lvl="0" marL="0" rtl="0" algn="l">
              <a:spcBef>
                <a:spcPts val="0"/>
              </a:spcBef>
              <a:spcAft>
                <a:spcPts val="0"/>
              </a:spcAft>
              <a:buNone/>
            </a:pPr>
            <a:r>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XGBoost achieved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the highest Top-K  accuracy, best generalization,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and strongest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ranking </a:t>
            </a:r>
            <a:endParaRPr sz="1800">
              <a:solidFill>
                <a:schemeClr val="lt1"/>
              </a:solidFill>
              <a:latin typeface="Sora"/>
              <a:ea typeface="Sora"/>
              <a:cs typeface="Sora"/>
              <a:sym typeface="Sora"/>
            </a:endParaRPr>
          </a:p>
          <a:p>
            <a:pPr indent="0" lvl="0" marL="0" rtl="0" algn="l">
              <a:spcBef>
                <a:spcPts val="0"/>
              </a:spcBef>
              <a:spcAft>
                <a:spcPts val="0"/>
              </a:spcAft>
              <a:buNone/>
            </a:pPr>
            <a:r>
              <a:rPr lang="en" sz="1800">
                <a:solidFill>
                  <a:schemeClr val="lt1"/>
                </a:solidFill>
                <a:latin typeface="Sora"/>
                <a:ea typeface="Sora"/>
                <a:cs typeface="Sora"/>
                <a:sym typeface="Sora"/>
              </a:rPr>
              <a:t>performance.</a:t>
            </a:r>
            <a:endParaRPr sz="1800">
              <a:solidFill>
                <a:schemeClr val="lt1"/>
              </a:solidFill>
              <a:latin typeface="Sora"/>
              <a:ea typeface="Sora"/>
              <a:cs typeface="Sora"/>
              <a:sym typeface="Sor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grpSp>
        <p:nvGrpSpPr>
          <p:cNvPr id="1186" name="Google Shape;1186;p84"/>
          <p:cNvGrpSpPr/>
          <p:nvPr/>
        </p:nvGrpSpPr>
        <p:grpSpPr>
          <a:xfrm>
            <a:off x="2057455" y="1634583"/>
            <a:ext cx="5029090" cy="1874333"/>
            <a:chOff x="2057455" y="1634583"/>
            <a:chExt cx="5029090" cy="1874333"/>
          </a:xfrm>
        </p:grpSpPr>
        <p:sp>
          <p:nvSpPr>
            <p:cNvPr id="1187" name="Google Shape;1187;p84"/>
            <p:cNvSpPr/>
            <p:nvPr/>
          </p:nvSpPr>
          <p:spPr>
            <a:xfrm>
              <a:off x="2059861" y="1639904"/>
              <a:ext cx="5024100" cy="1869000"/>
            </a:xfrm>
            <a:prstGeom prst="rect">
              <a:avLst/>
            </a:prstGeom>
            <a:solidFill>
              <a:srgbClr val="F7F5E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latypi"/>
                <a:ea typeface="Platypi"/>
                <a:cs typeface="Platypi"/>
                <a:sym typeface="Platypi"/>
              </a:endParaRPr>
            </a:p>
          </p:txBody>
        </p:sp>
        <p:sp>
          <p:nvSpPr>
            <p:cNvPr id="1188" name="Google Shape;1188;p84"/>
            <p:cNvSpPr/>
            <p:nvPr/>
          </p:nvSpPr>
          <p:spPr>
            <a:xfrm>
              <a:off x="3942805" y="1634583"/>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89" name="Google Shape;1189;p84"/>
            <p:cNvSpPr/>
            <p:nvPr/>
          </p:nvSpPr>
          <p:spPr>
            <a:xfrm flipH="1" rot="10800000">
              <a:off x="4570001" y="1634797"/>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0" name="Google Shape;1190;p84"/>
            <p:cNvSpPr/>
            <p:nvPr/>
          </p:nvSpPr>
          <p:spPr>
            <a:xfrm rot="10800000">
              <a:off x="2057455" y="2257603"/>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0E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1" name="Google Shape;1191;p84"/>
            <p:cNvSpPr/>
            <p:nvPr/>
          </p:nvSpPr>
          <p:spPr>
            <a:xfrm flipH="1" rot="10800000">
              <a:off x="6454901" y="2257603"/>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2" name="Google Shape;1192;p84"/>
            <p:cNvSpPr/>
            <p:nvPr/>
          </p:nvSpPr>
          <p:spPr>
            <a:xfrm>
              <a:off x="2687383" y="1634674"/>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3" name="Google Shape;1193;p84"/>
            <p:cNvSpPr/>
            <p:nvPr/>
          </p:nvSpPr>
          <p:spPr>
            <a:xfrm flipH="1">
              <a:off x="3945541" y="2257481"/>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4" name="Google Shape;1194;p84"/>
            <p:cNvSpPr/>
            <p:nvPr/>
          </p:nvSpPr>
          <p:spPr>
            <a:xfrm flipH="1" rot="10800000">
              <a:off x="2687383" y="2257382"/>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5" name="Google Shape;1195;p84"/>
            <p:cNvSpPr/>
            <p:nvPr/>
          </p:nvSpPr>
          <p:spPr>
            <a:xfrm>
              <a:off x="2057711" y="2881362"/>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7D3B8">
                    <a:alpha val="30196"/>
                  </a:srgbClr>
                </a:gs>
                <a:gs pos="100000">
                  <a:srgbClr val="FFFFFF">
                    <a:alpha val="0"/>
                  </a:srgbClr>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6" name="Google Shape;1196;p84"/>
            <p:cNvSpPr/>
            <p:nvPr/>
          </p:nvSpPr>
          <p:spPr>
            <a:xfrm rot="10800000">
              <a:off x="2687138" y="2881485"/>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E0D3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7" name="Google Shape;1197;p84"/>
            <p:cNvSpPr/>
            <p:nvPr/>
          </p:nvSpPr>
          <p:spPr>
            <a:xfrm flipH="1" rot="10800000">
              <a:off x="3317085" y="2881475"/>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8" name="Google Shape;1198;p84"/>
            <p:cNvSpPr/>
            <p:nvPr/>
          </p:nvSpPr>
          <p:spPr>
            <a:xfrm>
              <a:off x="5199663" y="1634674"/>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199" name="Google Shape;1199;p84"/>
            <p:cNvSpPr/>
            <p:nvPr/>
          </p:nvSpPr>
          <p:spPr>
            <a:xfrm rot="10800000">
              <a:off x="5827660" y="2257603"/>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0EA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0" name="Google Shape;1200;p84"/>
            <p:cNvSpPr/>
            <p:nvPr/>
          </p:nvSpPr>
          <p:spPr>
            <a:xfrm flipH="1" rot="10800000">
              <a:off x="5829951" y="2883934"/>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1" name="Google Shape;1201;p84"/>
            <p:cNvSpPr/>
            <p:nvPr/>
          </p:nvSpPr>
          <p:spPr>
            <a:xfrm>
              <a:off x="4543380" y="2257481"/>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2" name="Google Shape;1202;p84"/>
            <p:cNvSpPr/>
            <p:nvPr/>
          </p:nvSpPr>
          <p:spPr>
            <a:xfrm rot="10800000">
              <a:off x="5201479" y="2883934"/>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gradFill>
              <a:gsLst>
                <a:gs pos="0">
                  <a:srgbClr val="BFD7FF"/>
                </a:gs>
                <a:gs pos="50000">
                  <a:srgbClr val="CADEFF"/>
                </a:gs>
                <a:gs pos="100000">
                  <a:srgbClr val="E3EE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3" name="Google Shape;1203;p84"/>
            <p:cNvSpPr/>
            <p:nvPr/>
          </p:nvSpPr>
          <p:spPr>
            <a:xfrm>
              <a:off x="2057986" y="1634674"/>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BFD7FF"/>
                </a:gs>
                <a:gs pos="50000">
                  <a:srgbClr val="CADEFF"/>
                </a:gs>
                <a:gs pos="100000">
                  <a:srgbClr val="E3EE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4" name="Google Shape;1204;p84"/>
            <p:cNvSpPr/>
            <p:nvPr/>
          </p:nvSpPr>
          <p:spPr>
            <a:xfrm flipH="1" rot="10800000">
              <a:off x="3945291" y="2881263"/>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5" name="Google Shape;1205;p84"/>
            <p:cNvSpPr/>
            <p:nvPr/>
          </p:nvSpPr>
          <p:spPr>
            <a:xfrm rot="10800000">
              <a:off x="6456537" y="2883934"/>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gradFill>
              <a:gsLst>
                <a:gs pos="0">
                  <a:srgbClr val="BFD7FF"/>
                </a:gs>
                <a:gs pos="50000">
                  <a:srgbClr val="CADEFF"/>
                </a:gs>
                <a:gs pos="100000">
                  <a:srgbClr val="E3EEFF"/>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6" name="Google Shape;1206;p84"/>
            <p:cNvSpPr/>
            <p:nvPr/>
          </p:nvSpPr>
          <p:spPr>
            <a:xfrm>
              <a:off x="5831388" y="1634674"/>
              <a:ext cx="1255157" cy="625105"/>
            </a:xfrm>
            <a:custGeom>
              <a:rect b="b" l="l" r="r" t="t"/>
              <a:pathLst>
                <a:path extrusionOk="0" h="142393" w="285750">
                  <a:moveTo>
                    <a:pt x="142875" y="0"/>
                  </a:moveTo>
                  <a:lnTo>
                    <a:pt x="139187" y="80"/>
                  </a:lnTo>
                  <a:lnTo>
                    <a:pt x="135499" y="160"/>
                  </a:lnTo>
                  <a:lnTo>
                    <a:pt x="131891" y="401"/>
                  </a:lnTo>
                  <a:lnTo>
                    <a:pt x="128283" y="722"/>
                  </a:lnTo>
                  <a:lnTo>
                    <a:pt x="124675" y="1122"/>
                  </a:lnTo>
                  <a:lnTo>
                    <a:pt x="121147" y="1604"/>
                  </a:lnTo>
                  <a:lnTo>
                    <a:pt x="117619" y="2245"/>
                  </a:lnTo>
                  <a:lnTo>
                    <a:pt x="114172" y="2886"/>
                  </a:lnTo>
                  <a:lnTo>
                    <a:pt x="110644" y="3608"/>
                  </a:lnTo>
                  <a:lnTo>
                    <a:pt x="107277" y="4490"/>
                  </a:lnTo>
                  <a:lnTo>
                    <a:pt x="103829" y="5372"/>
                  </a:lnTo>
                  <a:lnTo>
                    <a:pt x="100461" y="6414"/>
                  </a:lnTo>
                  <a:lnTo>
                    <a:pt x="97174" y="7456"/>
                  </a:lnTo>
                  <a:lnTo>
                    <a:pt x="93807" y="8659"/>
                  </a:lnTo>
                  <a:lnTo>
                    <a:pt x="90600" y="9862"/>
                  </a:lnTo>
                  <a:lnTo>
                    <a:pt x="87393" y="11144"/>
                  </a:lnTo>
                  <a:lnTo>
                    <a:pt x="84186" y="12588"/>
                  </a:lnTo>
                  <a:lnTo>
                    <a:pt x="81059" y="14031"/>
                  </a:lnTo>
                  <a:lnTo>
                    <a:pt x="77932" y="15554"/>
                  </a:lnTo>
                  <a:lnTo>
                    <a:pt x="74885" y="17158"/>
                  </a:lnTo>
                  <a:lnTo>
                    <a:pt x="71919" y="18841"/>
                  </a:lnTo>
                  <a:lnTo>
                    <a:pt x="68952" y="20605"/>
                  </a:lnTo>
                  <a:lnTo>
                    <a:pt x="65985" y="22449"/>
                  </a:lnTo>
                  <a:lnTo>
                    <a:pt x="63099" y="24293"/>
                  </a:lnTo>
                  <a:lnTo>
                    <a:pt x="60293" y="26298"/>
                  </a:lnTo>
                  <a:lnTo>
                    <a:pt x="57567" y="28302"/>
                  </a:lnTo>
                  <a:lnTo>
                    <a:pt x="54841" y="30387"/>
                  </a:lnTo>
                  <a:lnTo>
                    <a:pt x="52115" y="32471"/>
                  </a:lnTo>
                  <a:lnTo>
                    <a:pt x="49549" y="34716"/>
                  </a:lnTo>
                  <a:lnTo>
                    <a:pt x="46984" y="36961"/>
                  </a:lnTo>
                  <a:lnTo>
                    <a:pt x="44418" y="39286"/>
                  </a:lnTo>
                  <a:lnTo>
                    <a:pt x="42013" y="41692"/>
                  </a:lnTo>
                  <a:lnTo>
                    <a:pt x="39607" y="44097"/>
                  </a:lnTo>
                  <a:lnTo>
                    <a:pt x="37282" y="46663"/>
                  </a:lnTo>
                  <a:lnTo>
                    <a:pt x="35037" y="49228"/>
                  </a:lnTo>
                  <a:lnTo>
                    <a:pt x="32792" y="51794"/>
                  </a:lnTo>
                  <a:lnTo>
                    <a:pt x="30628" y="54440"/>
                  </a:lnTo>
                  <a:lnTo>
                    <a:pt x="28543" y="57166"/>
                  </a:lnTo>
                  <a:lnTo>
                    <a:pt x="26539" y="59972"/>
                  </a:lnTo>
                  <a:lnTo>
                    <a:pt x="24534" y="62778"/>
                  </a:lnTo>
                  <a:lnTo>
                    <a:pt x="22690" y="65664"/>
                  </a:lnTo>
                  <a:lnTo>
                    <a:pt x="20846" y="68551"/>
                  </a:lnTo>
                  <a:lnTo>
                    <a:pt x="19082" y="71517"/>
                  </a:lnTo>
                  <a:lnTo>
                    <a:pt x="17398" y="74484"/>
                  </a:lnTo>
                  <a:lnTo>
                    <a:pt x="15795" y="77530"/>
                  </a:lnTo>
                  <a:lnTo>
                    <a:pt x="14271" y="80657"/>
                  </a:lnTo>
                  <a:lnTo>
                    <a:pt x="12748" y="83784"/>
                  </a:lnTo>
                  <a:lnTo>
                    <a:pt x="11385" y="86911"/>
                  </a:lnTo>
                  <a:lnTo>
                    <a:pt x="10022" y="90198"/>
                  </a:lnTo>
                  <a:lnTo>
                    <a:pt x="8819" y="93405"/>
                  </a:lnTo>
                  <a:lnTo>
                    <a:pt x="7617" y="96693"/>
                  </a:lnTo>
                  <a:lnTo>
                    <a:pt x="6574" y="100060"/>
                  </a:lnTo>
                  <a:lnTo>
                    <a:pt x="5532" y="103427"/>
                  </a:lnTo>
                  <a:lnTo>
                    <a:pt x="4570" y="106795"/>
                  </a:lnTo>
                  <a:lnTo>
                    <a:pt x="3768" y="110242"/>
                  </a:lnTo>
                  <a:lnTo>
                    <a:pt x="2967" y="113690"/>
                  </a:lnTo>
                  <a:lnTo>
                    <a:pt x="2325" y="117137"/>
                  </a:lnTo>
                  <a:lnTo>
                    <a:pt x="1684" y="120665"/>
                  </a:lnTo>
                  <a:lnTo>
                    <a:pt x="1203" y="124273"/>
                  </a:lnTo>
                  <a:lnTo>
                    <a:pt x="802" y="127801"/>
                  </a:lnTo>
                  <a:lnTo>
                    <a:pt x="481" y="131409"/>
                  </a:lnTo>
                  <a:lnTo>
                    <a:pt x="241" y="135097"/>
                  </a:lnTo>
                  <a:lnTo>
                    <a:pt x="80" y="138705"/>
                  </a:lnTo>
                  <a:lnTo>
                    <a:pt x="0" y="142393"/>
                  </a:lnTo>
                  <a:lnTo>
                    <a:pt x="285750" y="142393"/>
                  </a:lnTo>
                  <a:lnTo>
                    <a:pt x="285670" y="138705"/>
                  </a:lnTo>
                  <a:lnTo>
                    <a:pt x="285509" y="135097"/>
                  </a:lnTo>
                  <a:lnTo>
                    <a:pt x="285269" y="131409"/>
                  </a:lnTo>
                  <a:lnTo>
                    <a:pt x="284948" y="127801"/>
                  </a:lnTo>
                  <a:lnTo>
                    <a:pt x="284547" y="124273"/>
                  </a:lnTo>
                  <a:lnTo>
                    <a:pt x="284066" y="120665"/>
                  </a:lnTo>
                  <a:lnTo>
                    <a:pt x="283425" y="117137"/>
                  </a:lnTo>
                  <a:lnTo>
                    <a:pt x="282783" y="113690"/>
                  </a:lnTo>
                  <a:lnTo>
                    <a:pt x="281982" y="110242"/>
                  </a:lnTo>
                  <a:lnTo>
                    <a:pt x="281180" y="106795"/>
                  </a:lnTo>
                  <a:lnTo>
                    <a:pt x="280218" y="103427"/>
                  </a:lnTo>
                  <a:lnTo>
                    <a:pt x="279176" y="100060"/>
                  </a:lnTo>
                  <a:lnTo>
                    <a:pt x="278133" y="96693"/>
                  </a:lnTo>
                  <a:lnTo>
                    <a:pt x="276931" y="93405"/>
                  </a:lnTo>
                  <a:lnTo>
                    <a:pt x="275728" y="90198"/>
                  </a:lnTo>
                  <a:lnTo>
                    <a:pt x="274365" y="86911"/>
                  </a:lnTo>
                  <a:lnTo>
                    <a:pt x="273002" y="83784"/>
                  </a:lnTo>
                  <a:lnTo>
                    <a:pt x="271479" y="80657"/>
                  </a:lnTo>
                  <a:lnTo>
                    <a:pt x="269955" y="77530"/>
                  </a:lnTo>
                  <a:lnTo>
                    <a:pt x="268352" y="74484"/>
                  </a:lnTo>
                  <a:lnTo>
                    <a:pt x="266668" y="71517"/>
                  </a:lnTo>
                  <a:lnTo>
                    <a:pt x="264904" y="68551"/>
                  </a:lnTo>
                  <a:lnTo>
                    <a:pt x="263060" y="65664"/>
                  </a:lnTo>
                  <a:lnTo>
                    <a:pt x="261216" y="62778"/>
                  </a:lnTo>
                  <a:lnTo>
                    <a:pt x="259212" y="59972"/>
                  </a:lnTo>
                  <a:lnTo>
                    <a:pt x="257207" y="57166"/>
                  </a:lnTo>
                  <a:lnTo>
                    <a:pt x="255122" y="54440"/>
                  </a:lnTo>
                  <a:lnTo>
                    <a:pt x="252958" y="51794"/>
                  </a:lnTo>
                  <a:lnTo>
                    <a:pt x="250713" y="49228"/>
                  </a:lnTo>
                  <a:lnTo>
                    <a:pt x="248468" y="46663"/>
                  </a:lnTo>
                  <a:lnTo>
                    <a:pt x="246143" y="44097"/>
                  </a:lnTo>
                  <a:lnTo>
                    <a:pt x="243737" y="41692"/>
                  </a:lnTo>
                  <a:lnTo>
                    <a:pt x="241332" y="39286"/>
                  </a:lnTo>
                  <a:lnTo>
                    <a:pt x="238766" y="36961"/>
                  </a:lnTo>
                  <a:lnTo>
                    <a:pt x="236201" y="34716"/>
                  </a:lnTo>
                  <a:lnTo>
                    <a:pt x="233635" y="32471"/>
                  </a:lnTo>
                  <a:lnTo>
                    <a:pt x="230909" y="30387"/>
                  </a:lnTo>
                  <a:lnTo>
                    <a:pt x="228183" y="28302"/>
                  </a:lnTo>
                  <a:lnTo>
                    <a:pt x="225457" y="26298"/>
                  </a:lnTo>
                  <a:lnTo>
                    <a:pt x="222651" y="24293"/>
                  </a:lnTo>
                  <a:lnTo>
                    <a:pt x="219765" y="22449"/>
                  </a:lnTo>
                  <a:lnTo>
                    <a:pt x="216798" y="20605"/>
                  </a:lnTo>
                  <a:lnTo>
                    <a:pt x="213831" y="18841"/>
                  </a:lnTo>
                  <a:lnTo>
                    <a:pt x="210865" y="17158"/>
                  </a:lnTo>
                  <a:lnTo>
                    <a:pt x="207818" y="15554"/>
                  </a:lnTo>
                  <a:lnTo>
                    <a:pt x="204691" y="14031"/>
                  </a:lnTo>
                  <a:lnTo>
                    <a:pt x="201564" y="12588"/>
                  </a:lnTo>
                  <a:lnTo>
                    <a:pt x="198357" y="11144"/>
                  </a:lnTo>
                  <a:lnTo>
                    <a:pt x="195150" y="9862"/>
                  </a:lnTo>
                  <a:lnTo>
                    <a:pt x="191943" y="8659"/>
                  </a:lnTo>
                  <a:lnTo>
                    <a:pt x="188576" y="7456"/>
                  </a:lnTo>
                  <a:lnTo>
                    <a:pt x="185289" y="6414"/>
                  </a:lnTo>
                  <a:lnTo>
                    <a:pt x="181921" y="5372"/>
                  </a:lnTo>
                  <a:lnTo>
                    <a:pt x="178473" y="4490"/>
                  </a:lnTo>
                  <a:lnTo>
                    <a:pt x="175106" y="3608"/>
                  </a:lnTo>
                  <a:lnTo>
                    <a:pt x="171578" y="2886"/>
                  </a:lnTo>
                  <a:lnTo>
                    <a:pt x="168131" y="2245"/>
                  </a:lnTo>
                  <a:lnTo>
                    <a:pt x="164603" y="1604"/>
                  </a:lnTo>
                  <a:lnTo>
                    <a:pt x="161075" y="1122"/>
                  </a:lnTo>
                  <a:lnTo>
                    <a:pt x="157467" y="722"/>
                  </a:lnTo>
                  <a:lnTo>
                    <a:pt x="153859" y="401"/>
                  </a:lnTo>
                  <a:lnTo>
                    <a:pt x="150251" y="160"/>
                  </a:lnTo>
                  <a:lnTo>
                    <a:pt x="146563" y="80"/>
                  </a:lnTo>
                  <a:lnTo>
                    <a:pt x="142875" y="0"/>
                  </a:lnTo>
                  <a:close/>
                </a:path>
              </a:pathLst>
            </a:custGeom>
            <a:gradFill>
              <a:gsLst>
                <a:gs pos="0">
                  <a:srgbClr val="F7D3B8"/>
                </a:gs>
                <a:gs pos="48000">
                  <a:srgbClr val="FFEBDC"/>
                </a:gs>
                <a:gs pos="100000">
                  <a:srgbClr val="F7F5E6"/>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7" name="Google Shape;1207;p84"/>
            <p:cNvSpPr/>
            <p:nvPr/>
          </p:nvSpPr>
          <p:spPr>
            <a:xfrm flipH="1" rot="10800000">
              <a:off x="6454117" y="1634583"/>
              <a:ext cx="627438" cy="624983"/>
            </a:xfrm>
            <a:custGeom>
              <a:rect b="b" l="l" r="r" t="t"/>
              <a:pathLst>
                <a:path extrusionOk="0" h="209550" w="210021">
                  <a:moveTo>
                    <a:pt x="210021" y="0"/>
                  </a:moveTo>
                  <a:lnTo>
                    <a:pt x="204593" y="118"/>
                  </a:lnTo>
                  <a:lnTo>
                    <a:pt x="199284" y="236"/>
                  </a:lnTo>
                  <a:lnTo>
                    <a:pt x="193856" y="590"/>
                  </a:lnTo>
                  <a:lnTo>
                    <a:pt x="188547" y="1062"/>
                  </a:lnTo>
                  <a:lnTo>
                    <a:pt x="183355" y="1652"/>
                  </a:lnTo>
                  <a:lnTo>
                    <a:pt x="178046" y="2478"/>
                  </a:lnTo>
                  <a:lnTo>
                    <a:pt x="172854" y="3304"/>
                  </a:lnTo>
                  <a:lnTo>
                    <a:pt x="167781" y="4248"/>
                  </a:lnTo>
                  <a:lnTo>
                    <a:pt x="162707" y="5428"/>
                  </a:lnTo>
                  <a:lnTo>
                    <a:pt x="157634" y="6607"/>
                  </a:lnTo>
                  <a:lnTo>
                    <a:pt x="152678" y="8023"/>
                  </a:lnTo>
                  <a:lnTo>
                    <a:pt x="147723" y="9439"/>
                  </a:lnTo>
                  <a:lnTo>
                    <a:pt x="142767" y="11091"/>
                  </a:lnTo>
                  <a:lnTo>
                    <a:pt x="137930" y="12743"/>
                  </a:lnTo>
                  <a:lnTo>
                    <a:pt x="133092" y="14631"/>
                  </a:lnTo>
                  <a:lnTo>
                    <a:pt x="128372" y="16519"/>
                  </a:lnTo>
                  <a:lnTo>
                    <a:pt x="123771" y="18524"/>
                  </a:lnTo>
                  <a:lnTo>
                    <a:pt x="119169" y="20766"/>
                  </a:lnTo>
                  <a:lnTo>
                    <a:pt x="114568" y="23008"/>
                  </a:lnTo>
                  <a:lnTo>
                    <a:pt x="110084" y="25368"/>
                  </a:lnTo>
                  <a:lnTo>
                    <a:pt x="105718" y="27846"/>
                  </a:lnTo>
                  <a:lnTo>
                    <a:pt x="101353" y="30441"/>
                  </a:lnTo>
                  <a:lnTo>
                    <a:pt x="96987" y="33037"/>
                  </a:lnTo>
                  <a:lnTo>
                    <a:pt x="92740" y="35869"/>
                  </a:lnTo>
                  <a:lnTo>
                    <a:pt x="88610" y="38701"/>
                  </a:lnTo>
                  <a:lnTo>
                    <a:pt x="84598" y="41650"/>
                  </a:lnTo>
                  <a:lnTo>
                    <a:pt x="80587" y="44718"/>
                  </a:lnTo>
                  <a:lnTo>
                    <a:pt x="76693" y="47904"/>
                  </a:lnTo>
                  <a:lnTo>
                    <a:pt x="72799" y="51208"/>
                  </a:lnTo>
                  <a:lnTo>
                    <a:pt x="69024" y="54511"/>
                  </a:lnTo>
                  <a:lnTo>
                    <a:pt x="65366" y="57933"/>
                  </a:lnTo>
                  <a:lnTo>
                    <a:pt x="61708" y="61473"/>
                  </a:lnTo>
                  <a:lnTo>
                    <a:pt x="58169" y="65012"/>
                  </a:lnTo>
                  <a:lnTo>
                    <a:pt x="54747" y="68670"/>
                  </a:lnTo>
                  <a:lnTo>
                    <a:pt x="51443" y="72446"/>
                  </a:lnTo>
                  <a:lnTo>
                    <a:pt x="48140" y="76339"/>
                  </a:lnTo>
                  <a:lnTo>
                    <a:pt x="45072" y="80233"/>
                  </a:lnTo>
                  <a:lnTo>
                    <a:pt x="42004" y="84245"/>
                  </a:lnTo>
                  <a:lnTo>
                    <a:pt x="38936" y="88256"/>
                  </a:lnTo>
                  <a:lnTo>
                    <a:pt x="36105" y="92386"/>
                  </a:lnTo>
                  <a:lnTo>
                    <a:pt x="33273" y="96634"/>
                  </a:lnTo>
                  <a:lnTo>
                    <a:pt x="30677" y="100881"/>
                  </a:lnTo>
                  <a:lnTo>
                    <a:pt x="28081" y="105247"/>
                  </a:lnTo>
                  <a:lnTo>
                    <a:pt x="25604" y="109731"/>
                  </a:lnTo>
                  <a:lnTo>
                    <a:pt x="23244" y="114214"/>
                  </a:lnTo>
                  <a:lnTo>
                    <a:pt x="20884" y="118698"/>
                  </a:lnTo>
                  <a:lnTo>
                    <a:pt x="18760" y="123299"/>
                  </a:lnTo>
                  <a:lnTo>
                    <a:pt x="16754" y="128019"/>
                  </a:lnTo>
                  <a:lnTo>
                    <a:pt x="14749" y="132739"/>
                  </a:lnTo>
                  <a:lnTo>
                    <a:pt x="12979" y="137576"/>
                  </a:lnTo>
                  <a:lnTo>
                    <a:pt x="11209" y="142414"/>
                  </a:lnTo>
                  <a:lnTo>
                    <a:pt x="9557" y="147251"/>
                  </a:lnTo>
                  <a:lnTo>
                    <a:pt x="8141" y="152207"/>
                  </a:lnTo>
                  <a:lnTo>
                    <a:pt x="6725" y="157163"/>
                  </a:lnTo>
                  <a:lnTo>
                    <a:pt x="5546" y="162236"/>
                  </a:lnTo>
                  <a:lnTo>
                    <a:pt x="4366" y="167310"/>
                  </a:lnTo>
                  <a:lnTo>
                    <a:pt x="3422" y="172501"/>
                  </a:lnTo>
                  <a:lnTo>
                    <a:pt x="2478" y="177693"/>
                  </a:lnTo>
                  <a:lnTo>
                    <a:pt x="1770" y="182884"/>
                  </a:lnTo>
                  <a:lnTo>
                    <a:pt x="1180" y="188076"/>
                  </a:lnTo>
                  <a:lnTo>
                    <a:pt x="708" y="193385"/>
                  </a:lnTo>
                  <a:lnTo>
                    <a:pt x="354" y="198813"/>
                  </a:lnTo>
                  <a:lnTo>
                    <a:pt x="118" y="204122"/>
                  </a:lnTo>
                  <a:lnTo>
                    <a:pt x="0" y="209550"/>
                  </a:lnTo>
                  <a:lnTo>
                    <a:pt x="210021" y="209550"/>
                  </a:lnTo>
                  <a:lnTo>
                    <a:pt x="210021" y="0"/>
                  </a:lnTo>
                  <a:close/>
                </a:path>
              </a:pathLst>
            </a:custGeom>
            <a:solidFill>
              <a:srgbClr val="F1E3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Platypi"/>
                <a:ea typeface="Platypi"/>
                <a:cs typeface="Platypi"/>
                <a:sym typeface="Platypi"/>
              </a:endParaRPr>
            </a:p>
          </p:txBody>
        </p:sp>
        <p:sp>
          <p:nvSpPr>
            <p:cNvPr id="1208" name="Google Shape;1208;p84"/>
            <p:cNvSpPr txBox="1"/>
            <p:nvPr/>
          </p:nvSpPr>
          <p:spPr>
            <a:xfrm>
              <a:off x="2234937" y="1759522"/>
              <a:ext cx="4636200" cy="1246800"/>
            </a:xfrm>
            <a:prstGeom prst="rect">
              <a:avLst/>
            </a:prstGeom>
            <a:noFill/>
            <a:ln>
              <a:noFill/>
            </a:ln>
          </p:spPr>
          <p:txBody>
            <a:bodyPr anchorCtr="0" anchor="t" bIns="0" lIns="0" spcFirstLastPara="1" rIns="0" wrap="square" tIns="0">
              <a:noAutofit/>
            </a:bodyPr>
            <a:lstStyle/>
            <a:p>
              <a:pPr indent="0" lvl="0" marL="0" rtl="0" algn="l">
                <a:lnSpc>
                  <a:spcPct val="81000"/>
                </a:lnSpc>
                <a:spcBef>
                  <a:spcPts val="0"/>
                </a:spcBef>
                <a:spcAft>
                  <a:spcPts val="0"/>
                </a:spcAft>
                <a:buNone/>
              </a:pPr>
              <a:r>
                <a:rPr lang="en" sz="5000">
                  <a:latin typeface="Platypi Medium"/>
                  <a:ea typeface="Platypi Medium"/>
                  <a:cs typeface="Platypi Medium"/>
                  <a:sym typeface="Platypi Medium"/>
                </a:rPr>
                <a:t>Thank</a:t>
              </a:r>
              <a:endParaRPr sz="5000">
                <a:latin typeface="Platypi Medium"/>
                <a:ea typeface="Platypi Medium"/>
                <a:cs typeface="Platypi Medium"/>
                <a:sym typeface="Platypi Medium"/>
              </a:endParaRPr>
            </a:p>
            <a:p>
              <a:pPr indent="0" lvl="0" marL="0" rtl="0" algn="l">
                <a:lnSpc>
                  <a:spcPct val="81000"/>
                </a:lnSpc>
                <a:spcBef>
                  <a:spcPts val="0"/>
                </a:spcBef>
                <a:spcAft>
                  <a:spcPts val="0"/>
                </a:spcAft>
                <a:buNone/>
              </a:pPr>
              <a:r>
                <a:rPr lang="en" sz="5000">
                  <a:latin typeface="Platypi Medium"/>
                  <a:ea typeface="Platypi Medium"/>
                  <a:cs typeface="Platypi Medium"/>
                  <a:sym typeface="Platypi Medium"/>
                </a:rPr>
                <a:t>You</a:t>
              </a:r>
              <a:endParaRPr sz="5000">
                <a:latin typeface="Platypi Medium"/>
                <a:ea typeface="Platypi Medium"/>
                <a:cs typeface="Platypi Medium"/>
                <a:sym typeface="Platypi Medium"/>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85"/>
          <p:cNvSpPr txBox="1"/>
          <p:nvPr>
            <p:ph idx="1" type="body"/>
          </p:nvPr>
        </p:nvSpPr>
        <p:spPr>
          <a:xfrm>
            <a:off x="0" y="609600"/>
            <a:ext cx="8520600" cy="453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t>Stanford Network Analysis Project (SNAP).</a:t>
            </a:r>
            <a:endParaRPr sz="1050"/>
          </a:p>
          <a:p>
            <a:pPr indent="0" lvl="0" marL="0" rtl="0" algn="l">
              <a:spcBef>
                <a:spcPts val="0"/>
              </a:spcBef>
              <a:spcAft>
                <a:spcPts val="0"/>
              </a:spcAft>
              <a:buNone/>
            </a:pPr>
            <a:r>
              <a:rPr lang="en" sz="1050"/>
              <a:t>DCh-Miner Dataset (DCh-Miner: Drug Combination Miner). Stanford University.</a:t>
            </a:r>
            <a:endParaRPr sz="1050"/>
          </a:p>
          <a:p>
            <a:pPr indent="0" lvl="0" marL="0" rtl="0" algn="l">
              <a:spcBef>
                <a:spcPts val="0"/>
              </a:spcBef>
              <a:spcAft>
                <a:spcPts val="0"/>
              </a:spcAft>
              <a:buNone/>
            </a:pPr>
            <a:r>
              <a:rPr lang="en" sz="1050"/>
              <a:t>Available at: snap.stanford.edu/biodata/datasets/10004/10004-DCh-Miner.html</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Guillemart, S.</a:t>
            </a:r>
            <a:endParaRPr sz="1050"/>
          </a:p>
          <a:p>
            <a:pPr indent="0" lvl="0" marL="0" rtl="0" algn="l">
              <a:spcBef>
                <a:spcPts val="0"/>
              </a:spcBef>
              <a:spcAft>
                <a:spcPts val="0"/>
              </a:spcAft>
              <a:buNone/>
            </a:pPr>
            <a:r>
              <a:rPr lang="en" sz="1050"/>
              <a:t>DrugBank Dataset. Kaggle.</a:t>
            </a:r>
            <a:endParaRPr sz="1050"/>
          </a:p>
          <a:p>
            <a:pPr indent="0" lvl="0" marL="0" rtl="0" algn="l">
              <a:spcBef>
                <a:spcPts val="0"/>
              </a:spcBef>
              <a:spcAft>
                <a:spcPts val="0"/>
              </a:spcAft>
              <a:buNone/>
            </a:pPr>
            <a:r>
              <a:rPr lang="en" sz="1050"/>
              <a:t>Available at: kaggle.com/datasets/sergeguillemart/drugbank</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Comparative Toxicogenomics Database (CTD).</a:t>
            </a:r>
            <a:endParaRPr sz="1050"/>
          </a:p>
          <a:p>
            <a:pPr indent="0" lvl="0" marL="0" rtl="0" algn="l">
              <a:spcBef>
                <a:spcPts val="0"/>
              </a:spcBef>
              <a:spcAft>
                <a:spcPts val="0"/>
              </a:spcAft>
              <a:buNone/>
            </a:pPr>
            <a:r>
              <a:rPr lang="en" sz="1050"/>
              <a:t>CTDbase: Chemical–Gene–Disease Interactions.</a:t>
            </a:r>
            <a:endParaRPr sz="1050"/>
          </a:p>
          <a:p>
            <a:pPr indent="0" lvl="0" marL="0" rtl="0" algn="l">
              <a:spcBef>
                <a:spcPts val="0"/>
              </a:spcBef>
              <a:spcAft>
                <a:spcPts val="0"/>
              </a:spcAft>
              <a:buNone/>
            </a:pPr>
            <a:r>
              <a:rPr lang="en" sz="1050"/>
              <a:t>Available at: ctdbase.org</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GeeksforGeeks.</a:t>
            </a:r>
            <a:endParaRPr sz="1050"/>
          </a:p>
          <a:p>
            <a:pPr indent="0" lvl="0" marL="0" rtl="0" algn="l">
              <a:spcBef>
                <a:spcPts val="0"/>
              </a:spcBef>
              <a:spcAft>
                <a:spcPts val="0"/>
              </a:spcAft>
              <a:buNone/>
            </a:pPr>
            <a:r>
              <a:rPr lang="en" sz="1050"/>
              <a:t>XGBoost – Extreme Gradient Boosting Algorithm in Machine Learning.</a:t>
            </a:r>
            <a:endParaRPr sz="1050"/>
          </a:p>
          <a:p>
            <a:pPr indent="0" lvl="0" marL="0" rtl="0" algn="l">
              <a:spcBef>
                <a:spcPts val="0"/>
              </a:spcBef>
              <a:spcAft>
                <a:spcPts val="0"/>
              </a:spcAft>
              <a:buNone/>
            </a:pPr>
            <a:r>
              <a:rPr lang="en" sz="1050"/>
              <a:t>Available at: geeksforgeeks.org/machine-learning/xgboost/</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GeeksforGeeks.</a:t>
            </a:r>
            <a:endParaRPr sz="1050"/>
          </a:p>
          <a:p>
            <a:pPr indent="0" lvl="0" marL="0" rtl="0" algn="l">
              <a:spcBef>
                <a:spcPts val="0"/>
              </a:spcBef>
              <a:spcAft>
                <a:spcPts val="0"/>
              </a:spcAft>
              <a:buNone/>
            </a:pPr>
            <a:r>
              <a:rPr lang="en" sz="1050"/>
              <a:t>LightGBM – Light Gradient Boosting Machine.</a:t>
            </a:r>
            <a:endParaRPr sz="1050"/>
          </a:p>
          <a:p>
            <a:pPr indent="0" lvl="0" marL="0" rtl="0" algn="l">
              <a:spcBef>
                <a:spcPts val="0"/>
              </a:spcBef>
              <a:spcAft>
                <a:spcPts val="0"/>
              </a:spcAft>
              <a:buNone/>
            </a:pPr>
            <a:r>
              <a:rPr lang="en" sz="1050"/>
              <a:t>Available at: geeksforgeeks.org/machine-learning/lightgbm-light-gradient-boosting-machine/ </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CatBoost</a:t>
            </a:r>
            <a:endParaRPr sz="1050"/>
          </a:p>
          <a:p>
            <a:pPr indent="0" lvl="0" marL="0" rtl="0" algn="l">
              <a:spcBef>
                <a:spcPts val="0"/>
              </a:spcBef>
              <a:spcAft>
                <a:spcPts val="0"/>
              </a:spcAft>
              <a:buNone/>
            </a:pPr>
            <a:r>
              <a:rPr lang="en" sz="1050"/>
              <a:t>CatBoost - open-source gradient boosting library</a:t>
            </a:r>
            <a:endParaRPr sz="1050"/>
          </a:p>
          <a:p>
            <a:pPr indent="0" lvl="0" marL="0" rtl="0" algn="l">
              <a:spcBef>
                <a:spcPts val="0"/>
              </a:spcBef>
              <a:spcAft>
                <a:spcPts val="0"/>
              </a:spcAft>
              <a:buNone/>
            </a:pPr>
            <a:r>
              <a:rPr lang="en" sz="1050"/>
              <a:t>Available at: catboost.a</a:t>
            </a:r>
            <a:r>
              <a:rPr lang="en" sz="1050"/>
              <a:t>i </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PyTorch</a:t>
            </a:r>
            <a:endParaRPr sz="1050"/>
          </a:p>
          <a:p>
            <a:pPr indent="0" lvl="0" marL="0" rtl="0" algn="l">
              <a:spcBef>
                <a:spcPts val="0"/>
              </a:spcBef>
              <a:spcAft>
                <a:spcPts val="0"/>
              </a:spcAft>
              <a:buNone/>
            </a:pPr>
            <a:r>
              <a:rPr lang="en" sz="1050"/>
              <a:t>PyTorch - Build the Neural Network</a:t>
            </a:r>
            <a:endParaRPr sz="1050"/>
          </a:p>
          <a:p>
            <a:pPr indent="0" lvl="0" marL="0" rtl="0" algn="l">
              <a:spcBef>
                <a:spcPts val="0"/>
              </a:spcBef>
              <a:spcAft>
                <a:spcPts val="0"/>
              </a:spcAft>
              <a:buNone/>
            </a:pPr>
            <a:r>
              <a:rPr lang="en" sz="1050"/>
              <a:t>Available at: docs.pytorch.org/tutorials/beginner/basics/buildmodel_tutorial.html</a:t>
            </a:r>
            <a:endParaRPr sz="1050"/>
          </a:p>
          <a:p>
            <a:pPr indent="0" lvl="0" marL="0" rtl="0" algn="l">
              <a:spcBef>
                <a:spcPts val="0"/>
              </a:spcBef>
              <a:spcAft>
                <a:spcPts val="0"/>
              </a:spcAft>
              <a:buNone/>
            </a:pPr>
            <a:r>
              <a:t/>
            </a:r>
            <a:endParaRPr sz="1050"/>
          </a:p>
        </p:txBody>
      </p:sp>
      <p:sp>
        <p:nvSpPr>
          <p:cNvPr id="1214" name="Google Shape;1214;p85"/>
          <p:cNvSpPr txBox="1"/>
          <p:nvPr>
            <p:ph type="title"/>
          </p:nvPr>
        </p:nvSpPr>
        <p:spPr>
          <a:xfrm>
            <a:off x="54800" y="-3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cxnSp>
        <p:nvCxnSpPr>
          <p:cNvPr id="906" name="Google Shape;906;p54"/>
          <p:cNvCxnSpPr/>
          <p:nvPr/>
        </p:nvCxnSpPr>
        <p:spPr>
          <a:xfrm>
            <a:off x="682863" y="2676625"/>
            <a:ext cx="7683000" cy="0"/>
          </a:xfrm>
          <a:prstGeom prst="straightConnector1">
            <a:avLst/>
          </a:prstGeom>
          <a:noFill/>
          <a:ln cap="flat" cmpd="sng" w="9525">
            <a:solidFill>
              <a:schemeClr val="accent5"/>
            </a:solidFill>
            <a:prstDash val="solid"/>
            <a:round/>
            <a:headEnd len="med" w="med" type="none"/>
            <a:tailEnd len="med" w="med" type="none"/>
          </a:ln>
        </p:spPr>
      </p:cxnSp>
      <p:sp>
        <p:nvSpPr>
          <p:cNvPr id="907" name="Google Shape;907;p54"/>
          <p:cNvSpPr/>
          <p:nvPr/>
        </p:nvSpPr>
        <p:spPr>
          <a:xfrm>
            <a:off x="2350300" y="2496026"/>
            <a:ext cx="361200" cy="361200"/>
          </a:xfrm>
          <a:prstGeom prst="ellipse">
            <a:avLst/>
          </a:prstGeom>
          <a:solidFill>
            <a:schemeClr val="accent3"/>
          </a:solidFill>
          <a:ln>
            <a:noFill/>
          </a:ln>
          <a:effectLst>
            <a:outerShdw blurRad="328613" rotWithShape="0" algn="bl" dir="2700000" dist="28575">
              <a:schemeClr val="accent3">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8" name="Google Shape;908;p54"/>
          <p:cNvSpPr/>
          <p:nvPr/>
        </p:nvSpPr>
        <p:spPr>
          <a:xfrm>
            <a:off x="4215088" y="2496026"/>
            <a:ext cx="361200" cy="361200"/>
          </a:xfrm>
          <a:prstGeom prst="ellipse">
            <a:avLst/>
          </a:prstGeom>
          <a:solidFill>
            <a:schemeClr val="lt2"/>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09" name="Google Shape;909;p54"/>
          <p:cNvSpPr/>
          <p:nvPr/>
        </p:nvSpPr>
        <p:spPr>
          <a:xfrm>
            <a:off x="621400" y="2496026"/>
            <a:ext cx="361200" cy="361200"/>
          </a:xfrm>
          <a:prstGeom prst="ellipse">
            <a:avLst/>
          </a:prstGeom>
          <a:solidFill>
            <a:schemeClr val="accent4"/>
          </a:solidFill>
          <a:ln>
            <a:noFill/>
          </a:ln>
          <a:effectLst>
            <a:outerShdw blurRad="328613" rotWithShape="0" algn="bl" dir="2700000" dist="28575">
              <a:schemeClr val="accent4">
                <a:alpha val="56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0" name="Google Shape;910;p54"/>
          <p:cNvSpPr/>
          <p:nvPr/>
        </p:nvSpPr>
        <p:spPr>
          <a:xfrm>
            <a:off x="6089013" y="2496033"/>
            <a:ext cx="361200" cy="361200"/>
          </a:xfrm>
          <a:prstGeom prst="ellipse">
            <a:avLst/>
          </a:prstGeom>
          <a:solidFill>
            <a:schemeClr val="accent2"/>
          </a:solidFill>
          <a:ln>
            <a:noFill/>
          </a:ln>
          <a:effectLst>
            <a:outerShdw blurRad="485775" rotWithShape="0" algn="bl" dir="7800000" dist="76200">
              <a:schemeClr val="accen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1" name="Google Shape;911;p54"/>
          <p:cNvSpPr/>
          <p:nvPr/>
        </p:nvSpPr>
        <p:spPr>
          <a:xfrm>
            <a:off x="7730567" y="2263523"/>
            <a:ext cx="825900" cy="826200"/>
          </a:xfrm>
          <a:prstGeom prst="ellipse">
            <a:avLst/>
          </a:prstGeom>
          <a:solidFill>
            <a:schemeClr val="accent1"/>
          </a:solidFill>
          <a:ln>
            <a:noFill/>
          </a:ln>
          <a:effectLst>
            <a:outerShdw blurRad="342900" rotWithShape="0" algn="bl" dir="5400000" dist="38100">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12" name="Google Shape;912;p54"/>
          <p:cNvSpPr txBox="1"/>
          <p:nvPr>
            <p:ph idx="5" type="title"/>
          </p:nvPr>
        </p:nvSpPr>
        <p:spPr>
          <a:xfrm>
            <a:off x="3890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 1</a:t>
            </a:r>
            <a:endParaRPr/>
          </a:p>
        </p:txBody>
      </p:sp>
      <p:sp>
        <p:nvSpPr>
          <p:cNvPr id="913" name="Google Shape;913;p54"/>
          <p:cNvSpPr txBox="1"/>
          <p:nvPr>
            <p:ph idx="3" type="title"/>
          </p:nvPr>
        </p:nvSpPr>
        <p:spPr>
          <a:xfrm>
            <a:off x="211795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a:t>
            </a:r>
            <a:r>
              <a:rPr lang="en"/>
              <a:t> 2</a:t>
            </a:r>
            <a:endParaRPr/>
          </a:p>
        </p:txBody>
      </p:sp>
      <p:sp>
        <p:nvSpPr>
          <p:cNvPr id="914" name="Google Shape;914;p54"/>
          <p:cNvSpPr txBox="1"/>
          <p:nvPr>
            <p:ph idx="4" type="title"/>
          </p:nvPr>
        </p:nvSpPr>
        <p:spPr>
          <a:xfrm>
            <a:off x="3987300"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a:t>
            </a:r>
            <a:r>
              <a:rPr lang="en"/>
              <a:t> 3</a:t>
            </a:r>
            <a:endParaRPr/>
          </a:p>
        </p:txBody>
      </p:sp>
      <p:sp>
        <p:nvSpPr>
          <p:cNvPr id="915" name="Google Shape;915;p54"/>
          <p:cNvSpPr txBox="1"/>
          <p:nvPr>
            <p:ph idx="6" type="title"/>
          </p:nvPr>
        </p:nvSpPr>
        <p:spPr>
          <a:xfrm>
            <a:off x="5858938" y="2031200"/>
            <a:ext cx="8259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Phase</a:t>
            </a:r>
            <a:r>
              <a:rPr lang="en"/>
              <a:t> 4</a:t>
            </a:r>
            <a:endParaRPr/>
          </a:p>
        </p:txBody>
      </p:sp>
      <p:sp>
        <p:nvSpPr>
          <p:cNvPr id="916" name="Google Shape;916;p54"/>
          <p:cNvSpPr txBox="1"/>
          <p:nvPr>
            <p:ph idx="7" type="title"/>
          </p:nvPr>
        </p:nvSpPr>
        <p:spPr>
          <a:xfrm>
            <a:off x="7545553" y="1797200"/>
            <a:ext cx="1184700" cy="36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Phase</a:t>
            </a:r>
            <a:endParaRPr/>
          </a:p>
        </p:txBody>
      </p:sp>
      <p:sp>
        <p:nvSpPr>
          <p:cNvPr id="917" name="Google Shape;917;p54"/>
          <p:cNvSpPr txBox="1"/>
          <p:nvPr>
            <p:ph idx="1" type="body"/>
          </p:nvPr>
        </p:nvSpPr>
        <p:spPr>
          <a:xfrm>
            <a:off x="148300" y="2960850"/>
            <a:ext cx="1374600" cy="10563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0"/>
              </a:spcAft>
              <a:buNone/>
            </a:pPr>
            <a:r>
              <a:rPr lang="en"/>
              <a:t>Weeks 1-3</a:t>
            </a:r>
            <a:br>
              <a:rPr lang="en"/>
            </a:br>
            <a:r>
              <a:rPr lang="en"/>
              <a:t>Data collection &amp; preprocessing.</a:t>
            </a:r>
            <a:endParaRPr/>
          </a:p>
        </p:txBody>
      </p:sp>
      <p:sp>
        <p:nvSpPr>
          <p:cNvPr id="918" name="Google Shape;918;p54"/>
          <p:cNvSpPr txBox="1"/>
          <p:nvPr>
            <p:ph type="title"/>
          </p:nvPr>
        </p:nvSpPr>
        <p:spPr>
          <a:xfrm>
            <a:off x="115025" y="502775"/>
            <a:ext cx="58290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BLUEPRINT </a:t>
            </a:r>
            <a:br>
              <a:rPr lang="en"/>
            </a:br>
            <a:r>
              <a:rPr lang="en"/>
              <a:t>&amp; TIMELINE</a:t>
            </a:r>
            <a:endParaRPr/>
          </a:p>
        </p:txBody>
      </p:sp>
      <p:sp>
        <p:nvSpPr>
          <p:cNvPr id="919" name="Google Shape;919;p54"/>
          <p:cNvSpPr txBox="1"/>
          <p:nvPr>
            <p:ph idx="8" type="body"/>
          </p:nvPr>
        </p:nvSpPr>
        <p:spPr>
          <a:xfrm>
            <a:off x="3601450" y="2960850"/>
            <a:ext cx="15795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Weeks 8-10</a:t>
            </a:r>
            <a:br>
              <a:rPr lang="en"/>
            </a:br>
            <a:r>
              <a:rPr lang="en"/>
              <a:t>Advanced ML (ANN, CNN, RNN).</a:t>
            </a:r>
            <a:endParaRPr/>
          </a:p>
        </p:txBody>
      </p:sp>
      <p:sp>
        <p:nvSpPr>
          <p:cNvPr id="920" name="Google Shape;920;p54"/>
          <p:cNvSpPr txBox="1"/>
          <p:nvPr>
            <p:ph idx="9" type="body"/>
          </p:nvPr>
        </p:nvSpPr>
        <p:spPr>
          <a:xfrm>
            <a:off x="5565675" y="2960850"/>
            <a:ext cx="14877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Weeks 11-12</a:t>
            </a:r>
            <a:br>
              <a:rPr lang="en"/>
            </a:br>
            <a:r>
              <a:rPr lang="en"/>
              <a:t>Comparative analysis, visualization.</a:t>
            </a:r>
            <a:endParaRPr/>
          </a:p>
        </p:txBody>
      </p:sp>
      <p:sp>
        <p:nvSpPr>
          <p:cNvPr id="921" name="Google Shape;921;p54"/>
          <p:cNvSpPr txBox="1"/>
          <p:nvPr>
            <p:ph idx="14" type="body"/>
          </p:nvPr>
        </p:nvSpPr>
        <p:spPr>
          <a:xfrm>
            <a:off x="1842125" y="2960850"/>
            <a:ext cx="1374600" cy="105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Weeks 4-7</a:t>
            </a:r>
            <a:endParaRPr/>
          </a:p>
          <a:p>
            <a:pPr indent="0" lvl="0" marL="0" rtl="0" algn="ctr">
              <a:spcBef>
                <a:spcPts val="0"/>
              </a:spcBef>
              <a:spcAft>
                <a:spcPts val="0"/>
              </a:spcAft>
              <a:buNone/>
            </a:pPr>
            <a:r>
              <a:rPr lang="en"/>
              <a:t>C</a:t>
            </a:r>
            <a:r>
              <a:rPr lang="en"/>
              <a:t>lassical ML (LogReg, Decision Trees, SVM, Naïve Bayes).</a:t>
            </a:r>
            <a:endParaRPr/>
          </a:p>
        </p:txBody>
      </p:sp>
      <p:sp>
        <p:nvSpPr>
          <p:cNvPr id="922" name="Google Shape;922;p54"/>
          <p:cNvSpPr txBox="1"/>
          <p:nvPr>
            <p:ph idx="13" type="body"/>
          </p:nvPr>
        </p:nvSpPr>
        <p:spPr>
          <a:xfrm>
            <a:off x="7346300" y="3194850"/>
            <a:ext cx="1649400" cy="1439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Weeks 13-14</a:t>
            </a:r>
            <a:br>
              <a:rPr lang="en"/>
            </a:br>
            <a:r>
              <a:rPr lang="en"/>
              <a:t>Report, dashboard, and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55"/>
          <p:cNvSpPr/>
          <p:nvPr/>
        </p:nvSpPr>
        <p:spPr>
          <a:xfrm flipH="1" rot="10800000">
            <a:off x="305450" y="3003138"/>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8" name="Google Shape;928;p55"/>
          <p:cNvSpPr/>
          <p:nvPr/>
        </p:nvSpPr>
        <p:spPr>
          <a:xfrm flipH="1" rot="10800000">
            <a:off x="305450" y="3812063"/>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29" name="Google Shape;929;p55"/>
          <p:cNvSpPr/>
          <p:nvPr/>
        </p:nvSpPr>
        <p:spPr>
          <a:xfrm flipH="1" rot="10800000">
            <a:off x="305450" y="2220213"/>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solidFill>
                <a:schemeClr val="lt1"/>
              </a:solidFill>
              <a:latin typeface="Sora"/>
              <a:ea typeface="Sora"/>
              <a:cs typeface="Sora"/>
              <a:sym typeface="Sora"/>
            </a:endParaRPr>
          </a:p>
        </p:txBody>
      </p:sp>
      <p:sp>
        <p:nvSpPr>
          <p:cNvPr id="930" name="Google Shape;930;p55"/>
          <p:cNvSpPr txBox="1"/>
          <p:nvPr>
            <p:ph idx="6" type="title"/>
          </p:nvPr>
        </p:nvSpPr>
        <p:spPr>
          <a:xfrm>
            <a:off x="305450" y="2263725"/>
            <a:ext cx="5208600" cy="6888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400"/>
              <a:t>Built drug–disease feature matrix for ML modeling.</a:t>
            </a:r>
            <a:endParaRPr sz="1400"/>
          </a:p>
        </p:txBody>
      </p:sp>
      <p:sp>
        <p:nvSpPr>
          <p:cNvPr id="931" name="Google Shape;931;p55"/>
          <p:cNvSpPr txBox="1"/>
          <p:nvPr>
            <p:ph idx="7" type="title"/>
          </p:nvPr>
        </p:nvSpPr>
        <p:spPr>
          <a:xfrm>
            <a:off x="305450" y="3072650"/>
            <a:ext cx="5208600" cy="6888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400"/>
              <a:t>Encoded SMILES into chemical fingerprints.</a:t>
            </a:r>
            <a:endParaRPr sz="1400"/>
          </a:p>
        </p:txBody>
      </p:sp>
      <p:sp>
        <p:nvSpPr>
          <p:cNvPr id="932" name="Google Shape;932;p55"/>
          <p:cNvSpPr txBox="1"/>
          <p:nvPr>
            <p:ph idx="8" type="title"/>
          </p:nvPr>
        </p:nvSpPr>
        <p:spPr>
          <a:xfrm>
            <a:off x="305450" y="3881575"/>
            <a:ext cx="6872400" cy="6888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400"/>
              <a:t>Mapped diseases to gene associations and clusters.</a:t>
            </a:r>
            <a:endParaRPr sz="1400"/>
          </a:p>
        </p:txBody>
      </p:sp>
      <p:sp>
        <p:nvSpPr>
          <p:cNvPr id="933" name="Google Shape;933;p55"/>
          <p:cNvSpPr txBox="1"/>
          <p:nvPr>
            <p:ph idx="13" type="title"/>
          </p:nvPr>
        </p:nvSpPr>
        <p:spPr>
          <a:xfrm>
            <a:off x="115025" y="324825"/>
            <a:ext cx="6440400" cy="1182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BACKGROUND RESEARCH</a:t>
            </a:r>
            <a:br>
              <a:rPr lang="en"/>
            </a:br>
            <a:r>
              <a:rPr lang="en"/>
              <a:t>PHASE 1</a:t>
            </a:r>
            <a:endParaRPr/>
          </a:p>
        </p:txBody>
      </p:sp>
      <p:sp>
        <p:nvSpPr>
          <p:cNvPr id="934" name="Google Shape;934;p55"/>
          <p:cNvSpPr txBox="1"/>
          <p:nvPr>
            <p:ph idx="6" type="title"/>
          </p:nvPr>
        </p:nvSpPr>
        <p:spPr>
          <a:xfrm>
            <a:off x="305450" y="1506825"/>
            <a:ext cx="5469600" cy="688800"/>
          </a:xfrm>
          <a:prstGeom prst="rect">
            <a:avLst/>
          </a:prstGeom>
        </p:spPr>
        <p:txBody>
          <a:bodyPr anchorCtr="0" anchor="ctr" bIns="91425" lIns="0" spcFirstLastPara="1" rIns="91425" wrap="square" tIns="91425">
            <a:noAutofit/>
          </a:bodyPr>
          <a:lstStyle/>
          <a:p>
            <a:pPr indent="0" lvl="0" marL="0" rtl="0" algn="l">
              <a:lnSpc>
                <a:spcPct val="115000"/>
              </a:lnSpc>
              <a:spcBef>
                <a:spcPts val="0"/>
              </a:spcBef>
              <a:spcAft>
                <a:spcPts val="0"/>
              </a:spcAft>
              <a:buNone/>
            </a:pPr>
            <a:r>
              <a:rPr lang="en" sz="1400"/>
              <a:t>Collected datasets: DrugBank (drug targets, structures), CTD (drug–disease links).</a:t>
            </a:r>
            <a:endParaRPr sz="1400"/>
          </a:p>
        </p:txBody>
      </p:sp>
      <p:pic>
        <p:nvPicPr>
          <p:cNvPr id="935" name="Google Shape;935;p55" title="drug sturctures.png"/>
          <p:cNvPicPr preferRelativeResize="0"/>
          <p:nvPr/>
        </p:nvPicPr>
        <p:blipFill>
          <a:blip r:embed="rId3">
            <a:alphaModFix/>
          </a:blip>
          <a:stretch>
            <a:fillRect/>
          </a:stretch>
        </p:blipFill>
        <p:spPr>
          <a:xfrm>
            <a:off x="5947500" y="1078563"/>
            <a:ext cx="2967899" cy="3059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56"/>
          <p:cNvSpPr txBox="1"/>
          <p:nvPr>
            <p:ph idx="5" type="title"/>
          </p:nvPr>
        </p:nvSpPr>
        <p:spPr>
          <a:xfrm>
            <a:off x="228625" y="1375200"/>
            <a:ext cx="6348300" cy="3193500"/>
          </a:xfrm>
          <a:prstGeom prst="rect">
            <a:avLst/>
          </a:prstGeom>
        </p:spPr>
        <p:txBody>
          <a:bodyPr anchorCtr="0" anchor="t" bIns="91425" lIns="91425" spcFirstLastPara="1" rIns="91425" wrap="square" tIns="0">
            <a:noAutofit/>
          </a:bodyPr>
          <a:lstStyle/>
          <a:p>
            <a:pPr indent="0" lvl="0" marL="0" rtl="0" algn="just">
              <a:spcBef>
                <a:spcPts val="0"/>
              </a:spcBef>
              <a:spcAft>
                <a:spcPts val="0"/>
              </a:spcAft>
              <a:buNone/>
            </a:pPr>
            <a:r>
              <a:t/>
            </a:r>
            <a:endParaRPr sz="1400">
              <a:latin typeface="IBM Plex Sans"/>
              <a:ea typeface="IBM Plex Sans"/>
              <a:cs typeface="IBM Plex Sans"/>
              <a:sym typeface="IBM Plex Sans"/>
            </a:endParaRPr>
          </a:p>
          <a:p>
            <a:pPr indent="-317500" lvl="0" marL="457200" rtl="0" algn="just">
              <a:spcBef>
                <a:spcPts val="0"/>
              </a:spcBef>
              <a:spcAft>
                <a:spcPts val="0"/>
              </a:spcAft>
              <a:buClr>
                <a:schemeClr val="accent6"/>
              </a:buClr>
              <a:buSzPts val="1400"/>
              <a:buFont typeface="IBM Plex Sans"/>
              <a:buChar char="●"/>
            </a:pPr>
            <a:r>
              <a:rPr lang="en" sz="1400">
                <a:latin typeface="IBM Plex Sans"/>
                <a:ea typeface="IBM Plex Sans"/>
                <a:cs typeface="IBM Plex Sans"/>
                <a:sym typeface="IBM Plex Sans"/>
              </a:rPr>
              <a:t>Different datasets use different identifiers and formats – for example, DrugBank, CTD, and gene databases don’t always use the same naming conventions, making it hard to merge them.</a:t>
            </a:r>
            <a:br>
              <a:rPr lang="en" sz="1400">
                <a:latin typeface="IBM Plex Sans"/>
                <a:ea typeface="IBM Plex Sans"/>
                <a:cs typeface="IBM Plex Sans"/>
                <a:sym typeface="IBM Plex Sans"/>
              </a:rPr>
            </a:br>
            <a:endParaRPr sz="1400">
              <a:latin typeface="IBM Plex Sans"/>
              <a:ea typeface="IBM Plex Sans"/>
              <a:cs typeface="IBM Plex Sans"/>
              <a:sym typeface="IBM Plex Sans"/>
            </a:endParaRPr>
          </a:p>
          <a:p>
            <a:pPr indent="-317500" lvl="0" marL="457200" rtl="0" algn="just">
              <a:spcBef>
                <a:spcPts val="0"/>
              </a:spcBef>
              <a:spcAft>
                <a:spcPts val="0"/>
              </a:spcAft>
              <a:buClr>
                <a:schemeClr val="accent6"/>
              </a:buClr>
              <a:buSzPts val="1400"/>
              <a:buFont typeface="IBM Plex Sans"/>
              <a:buChar char="●"/>
            </a:pPr>
            <a:r>
              <a:rPr lang="en" sz="1400">
                <a:latin typeface="IBM Plex Sans"/>
                <a:ea typeface="IBM Plex Sans"/>
                <a:cs typeface="IBM Plex Sans"/>
                <a:sym typeface="IBM Plex Sans"/>
              </a:rPr>
              <a:t>Many associations were missing or incomplete – some drugs lacked target information, and some diseases were not fully mapped to genes.</a:t>
            </a:r>
            <a:br>
              <a:rPr lang="en" sz="1400">
                <a:latin typeface="IBM Plex Sans"/>
                <a:ea typeface="IBM Plex Sans"/>
                <a:cs typeface="IBM Plex Sans"/>
                <a:sym typeface="IBM Plex Sans"/>
              </a:rPr>
            </a:br>
            <a:endParaRPr sz="1400">
              <a:latin typeface="IBM Plex Sans"/>
              <a:ea typeface="IBM Plex Sans"/>
              <a:cs typeface="IBM Plex Sans"/>
              <a:sym typeface="IBM Plex Sans"/>
            </a:endParaRPr>
          </a:p>
          <a:p>
            <a:pPr indent="-317500" lvl="0" marL="457200" rtl="0" algn="just">
              <a:spcBef>
                <a:spcPts val="0"/>
              </a:spcBef>
              <a:spcAft>
                <a:spcPts val="0"/>
              </a:spcAft>
              <a:buClr>
                <a:schemeClr val="accent6"/>
              </a:buClr>
              <a:buSzPts val="1400"/>
              <a:buFont typeface="IBM Plex Sans"/>
              <a:buChar char="●"/>
            </a:pPr>
            <a:r>
              <a:rPr lang="en" sz="1400">
                <a:latin typeface="IBM Plex Sans"/>
                <a:ea typeface="IBM Plex Sans"/>
                <a:cs typeface="IBM Plex Sans"/>
                <a:sym typeface="IBM Plex Sans"/>
              </a:rPr>
              <a:t>Our solution was to create a consistent mapping system – by using standard biomedical ontologies (drug IDs, disease codes), we could align data from multiple sources.</a:t>
            </a:r>
            <a:br>
              <a:rPr lang="en" sz="1400">
                <a:latin typeface="IBM Plex Sans"/>
                <a:ea typeface="IBM Plex Sans"/>
                <a:cs typeface="IBM Plex Sans"/>
                <a:sym typeface="IBM Plex Sans"/>
              </a:rPr>
            </a:br>
            <a:endParaRPr sz="1400">
              <a:latin typeface="IBM Plex Sans"/>
              <a:ea typeface="IBM Plex Sans"/>
              <a:cs typeface="IBM Plex Sans"/>
              <a:sym typeface="IBM Plex Sans"/>
            </a:endParaRPr>
          </a:p>
          <a:p>
            <a:pPr indent="-317500" lvl="0" marL="457200" rtl="0" algn="just">
              <a:spcBef>
                <a:spcPts val="0"/>
              </a:spcBef>
              <a:spcAft>
                <a:spcPts val="0"/>
              </a:spcAft>
              <a:buClr>
                <a:schemeClr val="accent6"/>
              </a:buClr>
              <a:buSzPts val="1400"/>
              <a:buFont typeface="IBM Plex Sans"/>
              <a:buChar char="●"/>
            </a:pPr>
            <a:r>
              <a:rPr lang="en" sz="1400">
                <a:latin typeface="IBM Plex Sans"/>
                <a:ea typeface="IBM Plex Sans"/>
                <a:cs typeface="IBM Plex Sans"/>
                <a:sym typeface="IBM Plex Sans"/>
              </a:rPr>
              <a:t>We built a preprocessing pipeline – this automatically cleans, merges, and standardizes the data into a single ML-ready format, ensuring that all features are comparable across datasets.</a:t>
            </a:r>
            <a:endParaRPr sz="1400">
              <a:latin typeface="IBM Plex Sans"/>
              <a:ea typeface="IBM Plex Sans"/>
              <a:cs typeface="IBM Plex Sans"/>
              <a:sym typeface="IBM Plex Sans"/>
            </a:endParaRPr>
          </a:p>
          <a:p>
            <a:pPr indent="0" lvl="0" marL="0" rtl="0" algn="just">
              <a:spcBef>
                <a:spcPts val="0"/>
              </a:spcBef>
              <a:spcAft>
                <a:spcPts val="0"/>
              </a:spcAft>
              <a:buNone/>
            </a:pPr>
            <a:r>
              <a:t/>
            </a:r>
            <a:endParaRPr sz="1900"/>
          </a:p>
        </p:txBody>
      </p:sp>
      <p:sp>
        <p:nvSpPr>
          <p:cNvPr id="941" name="Google Shape;941;p56"/>
          <p:cNvSpPr txBox="1"/>
          <p:nvPr>
            <p:ph idx="2" type="title"/>
          </p:nvPr>
        </p:nvSpPr>
        <p:spPr>
          <a:xfrm>
            <a:off x="115025" y="502775"/>
            <a:ext cx="6055500" cy="68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t>CHALLENGES IN PHASE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7"/>
          <p:cNvSpPr txBox="1"/>
          <p:nvPr>
            <p:ph idx="1" type="body"/>
          </p:nvPr>
        </p:nvSpPr>
        <p:spPr>
          <a:xfrm>
            <a:off x="228600" y="542100"/>
            <a:ext cx="2810700" cy="575100"/>
          </a:xfrm>
          <a:prstGeom prst="rect">
            <a:avLst/>
          </a:prstGeom>
        </p:spPr>
        <p:txBody>
          <a:bodyPr anchorCtr="0" anchor="t" bIns="91425" lIns="91425" spcFirstLastPara="1" rIns="91425" wrap="square" tIns="0">
            <a:noAutofit/>
          </a:bodyPr>
          <a:lstStyle/>
          <a:p>
            <a:pPr indent="0" lvl="0" marL="0" rtl="0" algn="l">
              <a:spcBef>
                <a:spcPts val="0"/>
              </a:spcBef>
              <a:spcAft>
                <a:spcPts val="800"/>
              </a:spcAft>
              <a:buNone/>
            </a:pPr>
            <a:r>
              <a:rPr lang="en"/>
              <a:t>NEXT STEPS</a:t>
            </a:r>
            <a:endParaRPr/>
          </a:p>
        </p:txBody>
      </p:sp>
      <p:sp>
        <p:nvSpPr>
          <p:cNvPr id="947" name="Google Shape;947;p57"/>
          <p:cNvSpPr/>
          <p:nvPr/>
        </p:nvSpPr>
        <p:spPr>
          <a:xfrm flipH="1" rot="10800000">
            <a:off x="228600" y="2733638"/>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8" name="Google Shape;948;p57"/>
          <p:cNvSpPr/>
          <p:nvPr/>
        </p:nvSpPr>
        <p:spPr>
          <a:xfrm flipH="1" rot="10800000">
            <a:off x="228600" y="3542563"/>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
        <p:nvSpPr>
          <p:cNvPr id="949" name="Google Shape;949;p57"/>
          <p:cNvSpPr/>
          <p:nvPr/>
        </p:nvSpPr>
        <p:spPr>
          <a:xfrm flipH="1" rot="10800000">
            <a:off x="228600" y="1950713"/>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u="sng">
              <a:solidFill>
                <a:schemeClr val="lt1"/>
              </a:solidFill>
              <a:latin typeface="Sora"/>
              <a:ea typeface="Sora"/>
              <a:cs typeface="Sora"/>
              <a:sym typeface="Sora"/>
            </a:endParaRPr>
          </a:p>
        </p:txBody>
      </p:sp>
      <p:sp>
        <p:nvSpPr>
          <p:cNvPr id="950" name="Google Shape;950;p57"/>
          <p:cNvSpPr txBox="1"/>
          <p:nvPr>
            <p:ph idx="4294967295" type="title"/>
          </p:nvPr>
        </p:nvSpPr>
        <p:spPr>
          <a:xfrm>
            <a:off x="228600" y="1994225"/>
            <a:ext cx="5208600" cy="68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Evaluate models using F1-score, AUROC, accuracy.</a:t>
            </a:r>
            <a:endParaRPr sz="1400"/>
          </a:p>
        </p:txBody>
      </p:sp>
      <p:sp>
        <p:nvSpPr>
          <p:cNvPr id="951" name="Google Shape;951;p57"/>
          <p:cNvSpPr txBox="1"/>
          <p:nvPr>
            <p:ph idx="4294967295" type="title"/>
          </p:nvPr>
        </p:nvSpPr>
        <p:spPr>
          <a:xfrm>
            <a:off x="228600" y="2803150"/>
            <a:ext cx="5208600" cy="68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Improve features with similarity metrics &amp; embeddings.</a:t>
            </a:r>
            <a:endParaRPr sz="1400"/>
          </a:p>
        </p:txBody>
      </p:sp>
      <p:sp>
        <p:nvSpPr>
          <p:cNvPr id="952" name="Google Shape;952;p57"/>
          <p:cNvSpPr txBox="1"/>
          <p:nvPr>
            <p:ph idx="4294967295" type="title"/>
          </p:nvPr>
        </p:nvSpPr>
        <p:spPr>
          <a:xfrm>
            <a:off x="228600" y="3612075"/>
            <a:ext cx="6872400" cy="68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Conduct PCA/clustering for drug family visualization.</a:t>
            </a:r>
            <a:endParaRPr sz="1400"/>
          </a:p>
        </p:txBody>
      </p:sp>
      <p:sp>
        <p:nvSpPr>
          <p:cNvPr id="953" name="Google Shape;953;p57"/>
          <p:cNvSpPr txBox="1"/>
          <p:nvPr>
            <p:ph idx="4294967295" type="title"/>
          </p:nvPr>
        </p:nvSpPr>
        <p:spPr>
          <a:xfrm>
            <a:off x="228600" y="1237325"/>
            <a:ext cx="5469600" cy="688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Train baseline models (LogReg, Decision Tree, Naïve Bayes, SVM).</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58"/>
          <p:cNvSpPr txBox="1"/>
          <p:nvPr>
            <p:ph type="title"/>
          </p:nvPr>
        </p:nvSpPr>
        <p:spPr>
          <a:xfrm>
            <a:off x="3720025" y="1709075"/>
            <a:ext cx="1665300" cy="193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IBM Plex Sans Medium"/>
                <a:ea typeface="IBM Plex Sans Medium"/>
                <a:cs typeface="IBM Plex Sans Medium"/>
                <a:sym typeface="IBM Plex Sans Medium"/>
              </a:rPr>
              <a:t>Class imbalance</a:t>
            </a:r>
            <a:endParaRPr sz="1200">
              <a:latin typeface="IBM Plex Sans Medium"/>
              <a:ea typeface="IBM Plex Sans Medium"/>
              <a:cs typeface="IBM Plex Sans Medium"/>
              <a:sym typeface="IBM Plex Sans Medium"/>
            </a:endParaRPr>
          </a:p>
          <a:p>
            <a:pPr indent="0" lvl="0" marL="0" rtl="0" algn="just">
              <a:lnSpc>
                <a:spcPct val="115000"/>
              </a:lnSpc>
              <a:spcBef>
                <a:spcPts val="1200"/>
              </a:spcBef>
              <a:spcAft>
                <a:spcPts val="0"/>
              </a:spcAft>
              <a:buNone/>
            </a:pPr>
            <a:r>
              <a:rPr lang="en" sz="1100">
                <a:solidFill>
                  <a:schemeClr val="accent5"/>
                </a:solidFill>
                <a:latin typeface="IBM Plex Sans"/>
                <a:ea typeface="IBM Plex Sans"/>
                <a:cs typeface="IBM Plex Sans"/>
                <a:sym typeface="IBM Plex Sans"/>
              </a:rPr>
              <a:t>Far more negative drug–disease pairs than positives.</a:t>
            </a:r>
            <a:endParaRPr sz="1100">
              <a:solidFill>
                <a:schemeClr val="accent5"/>
              </a:solidFill>
              <a:latin typeface="IBM Plex Sans"/>
              <a:ea typeface="IBM Plex Sans"/>
              <a:cs typeface="IBM Plex Sans"/>
              <a:sym typeface="IBM Plex Sans"/>
            </a:endParaRPr>
          </a:p>
          <a:p>
            <a:pPr indent="0" lvl="0" marL="0" rtl="0" algn="just">
              <a:lnSpc>
                <a:spcPct val="115000"/>
              </a:lnSpc>
              <a:spcBef>
                <a:spcPts val="1200"/>
              </a:spcBef>
              <a:spcAft>
                <a:spcPts val="0"/>
              </a:spcAft>
              <a:buNone/>
            </a:pPr>
            <a:r>
              <a:rPr lang="en" sz="1100">
                <a:solidFill>
                  <a:schemeClr val="accent5"/>
                </a:solidFill>
                <a:latin typeface="IBM Plex Sans"/>
                <a:ea typeface="IBM Plex Sans"/>
                <a:cs typeface="IBM Plex Sans"/>
                <a:sym typeface="IBM Plex Sans"/>
              </a:rPr>
              <a:t>Use weighted loss functions and balanced sampling to prevent bias.</a:t>
            </a:r>
            <a:endParaRPr sz="1100">
              <a:solidFill>
                <a:schemeClr val="accent5"/>
              </a:solidFill>
              <a:latin typeface="IBM Plex Sans"/>
              <a:ea typeface="IBM Plex Sans"/>
              <a:cs typeface="IBM Plex Sans"/>
              <a:sym typeface="IBM Plex Sans"/>
            </a:endParaRPr>
          </a:p>
          <a:p>
            <a:pPr indent="0" lvl="0" marL="0" rtl="0" algn="l">
              <a:lnSpc>
                <a:spcPct val="115000"/>
              </a:lnSpc>
              <a:spcBef>
                <a:spcPts val="1200"/>
              </a:spcBef>
              <a:spcAft>
                <a:spcPts val="0"/>
              </a:spcAft>
              <a:buNone/>
            </a:pPr>
            <a:r>
              <a:t/>
            </a:r>
            <a:endParaRPr>
              <a:latin typeface="Sora Light"/>
              <a:ea typeface="Sora Light"/>
              <a:cs typeface="Sora Light"/>
              <a:sym typeface="Sora Light"/>
            </a:endParaRPr>
          </a:p>
          <a:p>
            <a:pPr indent="0" lvl="0" marL="0" rtl="0" algn="l">
              <a:lnSpc>
                <a:spcPct val="115000"/>
              </a:lnSpc>
              <a:spcBef>
                <a:spcPts val="600"/>
              </a:spcBef>
              <a:spcAft>
                <a:spcPts val="600"/>
              </a:spcAft>
              <a:buNone/>
            </a:pPr>
            <a:r>
              <a:t/>
            </a:r>
            <a:endParaRPr>
              <a:latin typeface="Sora Light"/>
              <a:ea typeface="Sora Light"/>
              <a:cs typeface="Sora Light"/>
              <a:sym typeface="Sora Light"/>
            </a:endParaRPr>
          </a:p>
        </p:txBody>
      </p:sp>
      <p:sp>
        <p:nvSpPr>
          <p:cNvPr id="959" name="Google Shape;959;p58"/>
          <p:cNvSpPr txBox="1"/>
          <p:nvPr>
            <p:ph idx="2" type="title"/>
          </p:nvPr>
        </p:nvSpPr>
        <p:spPr>
          <a:xfrm>
            <a:off x="7148925" y="1709075"/>
            <a:ext cx="1766400" cy="193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IBM Plex Sans Medium"/>
                <a:ea typeface="IBM Plex Sans Medium"/>
                <a:cs typeface="IBM Plex Sans Medium"/>
                <a:sym typeface="IBM Plex Sans Medium"/>
              </a:rPr>
              <a:t>Model Interpretability</a:t>
            </a:r>
            <a:endParaRPr sz="1200">
              <a:latin typeface="IBM Plex Sans Medium"/>
              <a:ea typeface="IBM Plex Sans Medium"/>
              <a:cs typeface="IBM Plex Sans Medium"/>
              <a:sym typeface="IBM Plex Sans Medium"/>
            </a:endParaRPr>
          </a:p>
          <a:p>
            <a:pPr indent="0" lvl="0" marL="0" rtl="0" algn="just">
              <a:lnSpc>
                <a:spcPct val="115000"/>
              </a:lnSpc>
              <a:spcBef>
                <a:spcPts val="1200"/>
              </a:spcBef>
              <a:spcAft>
                <a:spcPts val="0"/>
              </a:spcAft>
              <a:buNone/>
            </a:pPr>
            <a:r>
              <a:rPr lang="en" sz="1100">
                <a:latin typeface="IBM Plex Sans"/>
                <a:ea typeface="IBM Plex Sans"/>
                <a:cs typeface="IBM Plex Sans"/>
                <a:sym typeface="IBM Plex Sans"/>
              </a:rPr>
              <a:t>Complex neural models behave like black boxes.</a:t>
            </a:r>
            <a:endParaRPr sz="1100">
              <a:latin typeface="IBM Plex Sans"/>
              <a:ea typeface="IBM Plex Sans"/>
              <a:cs typeface="IBM Plex Sans"/>
              <a:sym typeface="IBM Plex Sans"/>
            </a:endParaRPr>
          </a:p>
          <a:p>
            <a:pPr indent="0" lvl="0" marL="0" rtl="0" algn="just">
              <a:lnSpc>
                <a:spcPct val="115000"/>
              </a:lnSpc>
              <a:spcBef>
                <a:spcPts val="1200"/>
              </a:spcBef>
              <a:spcAft>
                <a:spcPts val="0"/>
              </a:spcAft>
              <a:buNone/>
            </a:pPr>
            <a:r>
              <a:rPr lang="en" sz="1100">
                <a:latin typeface="IBM Plex Sans"/>
                <a:ea typeface="IBM Plex Sans"/>
                <a:cs typeface="IBM Plex Sans"/>
                <a:sym typeface="IBM Plex Sans"/>
              </a:rPr>
              <a:t>Apply SHAP values, attention weights, or explanation tools to make predictions more transparent.</a:t>
            </a:r>
            <a:endParaRPr sz="1100">
              <a:latin typeface="IBM Plex Sans"/>
              <a:ea typeface="IBM Plex Sans"/>
              <a:cs typeface="IBM Plex Sans"/>
              <a:sym typeface="IBM Plex Sans"/>
            </a:endParaRPr>
          </a:p>
          <a:p>
            <a:pPr indent="0" lvl="0" marL="0" rtl="0" algn="l">
              <a:lnSpc>
                <a:spcPct val="115000"/>
              </a:lnSpc>
              <a:spcBef>
                <a:spcPts val="1200"/>
              </a:spcBef>
              <a:spcAft>
                <a:spcPts val="0"/>
              </a:spcAft>
              <a:buNone/>
            </a:pPr>
            <a:r>
              <a:t/>
            </a:r>
            <a:endParaRPr>
              <a:latin typeface="Sora Light"/>
              <a:ea typeface="Sora Light"/>
              <a:cs typeface="Sora Light"/>
              <a:sym typeface="Sora Light"/>
            </a:endParaRPr>
          </a:p>
          <a:p>
            <a:pPr indent="0" lvl="0" marL="0" rtl="0" algn="l">
              <a:lnSpc>
                <a:spcPct val="115000"/>
              </a:lnSpc>
              <a:spcBef>
                <a:spcPts val="600"/>
              </a:spcBef>
              <a:spcAft>
                <a:spcPts val="600"/>
              </a:spcAft>
              <a:buNone/>
            </a:pPr>
            <a:r>
              <a:t/>
            </a:r>
            <a:endParaRPr>
              <a:latin typeface="Sora Light"/>
              <a:ea typeface="Sora Light"/>
              <a:cs typeface="Sora Light"/>
              <a:sym typeface="Sora Light"/>
            </a:endParaRPr>
          </a:p>
        </p:txBody>
      </p:sp>
      <p:sp>
        <p:nvSpPr>
          <p:cNvPr id="960" name="Google Shape;960;p58"/>
          <p:cNvSpPr txBox="1"/>
          <p:nvPr>
            <p:ph idx="3" type="title"/>
          </p:nvPr>
        </p:nvSpPr>
        <p:spPr>
          <a:xfrm>
            <a:off x="5434475" y="1709075"/>
            <a:ext cx="1665300" cy="1938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IBM Plex Sans Medium"/>
                <a:ea typeface="IBM Plex Sans Medium"/>
                <a:cs typeface="IBM Plex Sans Medium"/>
                <a:sym typeface="IBM Plex Sans Medium"/>
              </a:rPr>
              <a:t>Data Sparsity</a:t>
            </a:r>
            <a:endParaRPr sz="1200">
              <a:latin typeface="IBM Plex Sans Medium"/>
              <a:ea typeface="IBM Plex Sans Medium"/>
              <a:cs typeface="IBM Plex Sans Medium"/>
              <a:sym typeface="IBM Plex Sans Medium"/>
            </a:endParaRPr>
          </a:p>
          <a:p>
            <a:pPr indent="0" lvl="0" marL="0" rtl="0" algn="just">
              <a:lnSpc>
                <a:spcPct val="115000"/>
              </a:lnSpc>
              <a:spcBef>
                <a:spcPts val="1200"/>
              </a:spcBef>
              <a:spcAft>
                <a:spcPts val="0"/>
              </a:spcAft>
              <a:buNone/>
            </a:pPr>
            <a:r>
              <a:rPr lang="en" sz="1100">
                <a:latin typeface="Arial"/>
                <a:ea typeface="Arial"/>
                <a:cs typeface="Arial"/>
                <a:sym typeface="Arial"/>
              </a:rPr>
              <a:t>I</a:t>
            </a:r>
            <a:r>
              <a:rPr lang="en" sz="1100">
                <a:latin typeface="IBM Plex Sans"/>
                <a:ea typeface="IBM Plex Sans"/>
                <a:cs typeface="IBM Plex Sans"/>
                <a:sym typeface="IBM Plex Sans"/>
              </a:rPr>
              <a:t>ncomplete or missing associations across datasets.</a:t>
            </a:r>
            <a:endParaRPr sz="1100">
              <a:latin typeface="IBM Plex Sans"/>
              <a:ea typeface="IBM Plex Sans"/>
              <a:cs typeface="IBM Plex Sans"/>
              <a:sym typeface="IBM Plex Sans"/>
            </a:endParaRPr>
          </a:p>
          <a:p>
            <a:pPr indent="0" lvl="0" marL="0" rtl="0" algn="just">
              <a:lnSpc>
                <a:spcPct val="115000"/>
              </a:lnSpc>
              <a:spcBef>
                <a:spcPts val="1200"/>
              </a:spcBef>
              <a:spcAft>
                <a:spcPts val="0"/>
              </a:spcAft>
              <a:buNone/>
            </a:pPr>
            <a:r>
              <a:rPr lang="en" sz="1100">
                <a:latin typeface="IBM Plex Sans"/>
                <a:ea typeface="IBM Plex Sans"/>
                <a:cs typeface="IBM Plex Sans"/>
                <a:sym typeface="IBM Plex Sans"/>
              </a:rPr>
              <a:t>Enrich features with graph-based similarity measures.</a:t>
            </a:r>
            <a:endParaRPr sz="1100">
              <a:latin typeface="IBM Plex Sans"/>
              <a:ea typeface="IBM Plex Sans"/>
              <a:cs typeface="IBM Plex Sans"/>
              <a:sym typeface="IBM Plex Sans"/>
            </a:endParaRPr>
          </a:p>
          <a:p>
            <a:pPr indent="0" lvl="0" marL="0" rtl="0" algn="l">
              <a:lnSpc>
                <a:spcPct val="115000"/>
              </a:lnSpc>
              <a:spcBef>
                <a:spcPts val="1200"/>
              </a:spcBef>
              <a:spcAft>
                <a:spcPts val="0"/>
              </a:spcAft>
              <a:buNone/>
            </a:pPr>
            <a:r>
              <a:t/>
            </a:r>
            <a:endParaRPr>
              <a:latin typeface="Sora Light"/>
              <a:ea typeface="Sora Light"/>
              <a:cs typeface="Sora Light"/>
              <a:sym typeface="Sora Light"/>
            </a:endParaRPr>
          </a:p>
          <a:p>
            <a:pPr indent="0" lvl="0" marL="0" rtl="0" algn="l">
              <a:lnSpc>
                <a:spcPct val="115000"/>
              </a:lnSpc>
              <a:spcBef>
                <a:spcPts val="600"/>
              </a:spcBef>
              <a:spcAft>
                <a:spcPts val="0"/>
              </a:spcAft>
              <a:buNone/>
            </a:pPr>
            <a:r>
              <a:t/>
            </a:r>
            <a:endParaRPr>
              <a:latin typeface="Sora Light"/>
              <a:ea typeface="Sora Light"/>
              <a:cs typeface="Sora Light"/>
              <a:sym typeface="Sora Light"/>
            </a:endParaRPr>
          </a:p>
          <a:p>
            <a:pPr indent="0" lvl="0" marL="0" rtl="0" algn="l">
              <a:lnSpc>
                <a:spcPct val="115000"/>
              </a:lnSpc>
              <a:spcBef>
                <a:spcPts val="600"/>
              </a:spcBef>
              <a:spcAft>
                <a:spcPts val="600"/>
              </a:spcAft>
              <a:buNone/>
            </a:pPr>
            <a:r>
              <a:t/>
            </a:r>
            <a:endParaRPr>
              <a:latin typeface="Sora Light"/>
              <a:ea typeface="Sora Light"/>
              <a:cs typeface="Sora Light"/>
              <a:sym typeface="Sora Light"/>
            </a:endParaRPr>
          </a:p>
        </p:txBody>
      </p:sp>
      <p:sp>
        <p:nvSpPr>
          <p:cNvPr id="961" name="Google Shape;961;p58"/>
          <p:cNvSpPr txBox="1"/>
          <p:nvPr>
            <p:ph idx="5" type="title"/>
          </p:nvPr>
        </p:nvSpPr>
        <p:spPr>
          <a:xfrm>
            <a:off x="108300" y="1168075"/>
            <a:ext cx="3544500" cy="2275200"/>
          </a:xfrm>
          <a:prstGeom prst="rect">
            <a:avLst/>
          </a:prstGeom>
        </p:spPr>
        <p:txBody>
          <a:bodyPr anchorCtr="0" anchor="t" bIns="91425" lIns="91425" spcFirstLastPara="1" rIns="91425" wrap="square" tIns="0">
            <a:normAutofit/>
          </a:bodyPr>
          <a:lstStyle/>
          <a:p>
            <a:pPr indent="0" lvl="0" marL="0" rtl="0" algn="l">
              <a:spcBef>
                <a:spcPts val="0"/>
              </a:spcBef>
              <a:spcAft>
                <a:spcPts val="0"/>
              </a:spcAft>
              <a:buNone/>
            </a:pPr>
            <a:r>
              <a:rPr lang="en"/>
              <a:t>POTENTIAL CHALLENGES </a:t>
            </a:r>
            <a:br>
              <a:rPr lang="en"/>
            </a:br>
            <a:r>
              <a:rPr lang="en"/>
              <a:t>&amp; </a:t>
            </a:r>
            <a:br>
              <a:rPr lang="en"/>
            </a:br>
            <a:r>
              <a:rPr lang="en"/>
              <a:t>MITIGATION</a:t>
            </a:r>
            <a:endParaRPr/>
          </a:p>
        </p:txBody>
      </p:sp>
      <p:sp>
        <p:nvSpPr>
          <p:cNvPr id="962" name="Google Shape;962;p58"/>
          <p:cNvSpPr txBox="1"/>
          <p:nvPr>
            <p:ph idx="6" type="title"/>
          </p:nvPr>
        </p:nvSpPr>
        <p:spPr>
          <a:xfrm>
            <a:off x="3720025" y="1287875"/>
            <a:ext cx="4295400" cy="27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How we’ll address this challenge</a:t>
            </a:r>
            <a:endParaRPr/>
          </a:p>
        </p:txBody>
      </p:sp>
      <p:sp>
        <p:nvSpPr>
          <p:cNvPr id="963" name="Google Shape;963;p58"/>
          <p:cNvSpPr/>
          <p:nvPr/>
        </p:nvSpPr>
        <p:spPr>
          <a:xfrm flipH="1" rot="10800000">
            <a:off x="3820750" y="1627625"/>
            <a:ext cx="5323200" cy="18900"/>
          </a:xfrm>
          <a:prstGeom prst="rect">
            <a:avLst/>
          </a:prstGeom>
          <a:gradFill>
            <a:gsLst>
              <a:gs pos="0">
                <a:schemeClr val="accent2"/>
              </a:gs>
              <a:gs pos="21000">
                <a:schemeClr val="lt2"/>
              </a:gs>
              <a:gs pos="49000">
                <a:schemeClr val="accent1"/>
              </a:gs>
              <a:gs pos="75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Sora"/>
              <a:ea typeface="Sora"/>
              <a:cs typeface="Sora"/>
              <a:sym typeface="S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59"/>
          <p:cNvSpPr txBox="1"/>
          <p:nvPr>
            <p:ph type="title"/>
          </p:nvPr>
        </p:nvSpPr>
        <p:spPr>
          <a:xfrm>
            <a:off x="91950" y="292050"/>
            <a:ext cx="4390500" cy="6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000"/>
              <a:t>Phase II Overview</a:t>
            </a:r>
            <a:endParaRPr sz="4000"/>
          </a:p>
        </p:txBody>
      </p:sp>
      <p:sp>
        <p:nvSpPr>
          <p:cNvPr id="969" name="Google Shape;969;p59"/>
          <p:cNvSpPr txBox="1"/>
          <p:nvPr/>
        </p:nvSpPr>
        <p:spPr>
          <a:xfrm>
            <a:off x="91950" y="1004925"/>
            <a:ext cx="43905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Sora"/>
                <a:ea typeface="Sora"/>
                <a:cs typeface="Sora"/>
                <a:sym typeface="Sora"/>
              </a:rPr>
              <a:t>Focus: build a </a:t>
            </a:r>
            <a:r>
              <a:rPr lang="en" sz="1900">
                <a:solidFill>
                  <a:schemeClr val="dk1"/>
                </a:solidFill>
                <a:latin typeface="Sora"/>
                <a:ea typeface="Sora"/>
                <a:cs typeface="Sora"/>
                <a:sym typeface="Sora"/>
              </a:rPr>
              <a:t>predictive</a:t>
            </a:r>
            <a:r>
              <a:rPr lang="en" sz="1900">
                <a:solidFill>
                  <a:schemeClr val="dk1"/>
                </a:solidFill>
                <a:latin typeface="Sora"/>
                <a:ea typeface="Sora"/>
                <a:cs typeface="Sora"/>
                <a:sym typeface="Sora"/>
              </a:rPr>
              <a:t> model for the drug; what diseases can a certain drug cure?</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Implemented two gradient boosting algorithms: LightGBM and XGBoost.</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Worked with a larged, merged biomedical dataset(~2 GB)</a:t>
            </a:r>
            <a:endParaRPr sz="1900">
              <a:solidFill>
                <a:schemeClr val="dk1"/>
              </a:solidFill>
              <a:latin typeface="Sora"/>
              <a:ea typeface="Sora"/>
              <a:cs typeface="Sora"/>
              <a:sym typeface="Sora"/>
            </a:endParaRPr>
          </a:p>
          <a:p>
            <a:pPr indent="0" lvl="0" marL="0" rtl="0" algn="l">
              <a:spcBef>
                <a:spcPts val="0"/>
              </a:spcBef>
              <a:spcAft>
                <a:spcPts val="0"/>
              </a:spcAft>
              <a:buNone/>
            </a:pPr>
            <a:r>
              <a:t/>
            </a:r>
            <a:endParaRPr sz="1900">
              <a:solidFill>
                <a:schemeClr val="dk1"/>
              </a:solidFill>
              <a:latin typeface="Sora"/>
              <a:ea typeface="Sora"/>
              <a:cs typeface="Sora"/>
              <a:sym typeface="Sora"/>
            </a:endParaRPr>
          </a:p>
          <a:p>
            <a:pPr indent="0" lvl="0" marL="0" rtl="0" algn="l">
              <a:spcBef>
                <a:spcPts val="0"/>
              </a:spcBef>
              <a:spcAft>
                <a:spcPts val="0"/>
              </a:spcAft>
              <a:buNone/>
            </a:pPr>
            <a:r>
              <a:rPr lang="en" sz="1900">
                <a:solidFill>
                  <a:schemeClr val="dk1"/>
                </a:solidFill>
                <a:latin typeface="Sora"/>
                <a:ea typeface="Sora"/>
                <a:cs typeface="Sora"/>
                <a:sym typeface="Sora"/>
              </a:rPr>
              <a:t>Evaluated</a:t>
            </a:r>
            <a:r>
              <a:rPr lang="en" sz="1900">
                <a:solidFill>
                  <a:schemeClr val="dk1"/>
                </a:solidFill>
                <a:latin typeface="Sora"/>
                <a:ea typeface="Sora"/>
                <a:cs typeface="Sora"/>
                <a:sym typeface="Sora"/>
              </a:rPr>
              <a:t> Top-K accuracy, precision/recall, and overfitting.</a:t>
            </a:r>
            <a:endParaRPr sz="1900">
              <a:solidFill>
                <a:schemeClr val="dk1"/>
              </a:solidFill>
              <a:latin typeface="Sora"/>
              <a:ea typeface="Sora"/>
              <a:cs typeface="Sora"/>
              <a:sym typeface="Sora"/>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OVERLAYS">
  <a:themeElements>
    <a:clrScheme name="Simple Light">
      <a:dk1>
        <a:srgbClr val="FFFFFF"/>
      </a:dk1>
      <a:lt1>
        <a:srgbClr val="353535"/>
      </a:lt1>
      <a:dk2>
        <a:srgbClr val="E3DFD6"/>
      </a:dk2>
      <a:lt2>
        <a:srgbClr val="F0B03B"/>
      </a:lt2>
      <a:accent1>
        <a:srgbClr val="FFEB67"/>
      </a:accent1>
      <a:accent2>
        <a:srgbClr val="FF5777"/>
      </a:accent2>
      <a:accent3>
        <a:srgbClr val="41CC6B"/>
      </a:accent3>
      <a:accent4>
        <a:srgbClr val="4285F4"/>
      </a:accent4>
      <a:accent5>
        <a:srgbClr val="69615E"/>
      </a:accent5>
      <a:accent6>
        <a:srgbClr val="FF866D"/>
      </a:accent6>
      <a:hlink>
        <a:srgbClr val="2A292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